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48"/>
  </p:notesMasterIdLst>
  <p:handoutMasterIdLst>
    <p:handoutMasterId r:id="rId49"/>
  </p:handoutMasterIdLst>
  <p:sldIdLst>
    <p:sldId id="281" r:id="rId5"/>
    <p:sldId id="309" r:id="rId6"/>
    <p:sldId id="310" r:id="rId7"/>
    <p:sldId id="335"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6" r:id="rId30"/>
    <p:sldId id="332" r:id="rId31"/>
    <p:sldId id="333" r:id="rId32"/>
    <p:sldId id="338" r:id="rId33"/>
    <p:sldId id="337" r:id="rId34"/>
    <p:sldId id="294" r:id="rId35"/>
    <p:sldId id="293" r:id="rId36"/>
    <p:sldId id="295" r:id="rId37"/>
    <p:sldId id="297" r:id="rId38"/>
    <p:sldId id="298" r:id="rId39"/>
    <p:sldId id="300" r:id="rId40"/>
    <p:sldId id="301" r:id="rId41"/>
    <p:sldId id="302" r:id="rId42"/>
    <p:sldId id="303" r:id="rId43"/>
    <p:sldId id="304" r:id="rId44"/>
    <p:sldId id="305" r:id="rId45"/>
    <p:sldId id="339" r:id="rId46"/>
    <p:sldId id="340" r:id="rId47"/>
  </p:sldIdLst>
  <p:sldSz cx="12192000" cy="6858000"/>
  <p:notesSz cx="6797675" cy="9856788"/>
  <p:defaultTextStyle>
    <a:defPPr>
      <a:defRPr lang="de-DE"/>
    </a:defPPr>
    <a:lvl1pPr algn="ctr" rtl="0" fontAlgn="base">
      <a:spcBef>
        <a:spcPct val="0"/>
      </a:spcBef>
      <a:spcAft>
        <a:spcPct val="0"/>
      </a:spcAft>
      <a:buFont typeface="Arial" charset="0"/>
      <a:defRPr sz="2000" kern="1200">
        <a:solidFill>
          <a:schemeClr val="tx1"/>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793" userDrawn="1">
          <p15:clr>
            <a:srgbClr val="A4A3A4"/>
          </p15:clr>
        </p15:guide>
        <p15:guide id="2" orient="horz" pos="867" userDrawn="1">
          <p15:clr>
            <a:srgbClr val="A4A3A4"/>
          </p15:clr>
        </p15:guide>
        <p15:guide id="3" pos="3795" userDrawn="1">
          <p15:clr>
            <a:srgbClr val="A4A3A4"/>
          </p15:clr>
        </p15:guide>
        <p15:guide id="4" pos="7469" userDrawn="1">
          <p15:clr>
            <a:srgbClr val="A4A3A4"/>
          </p15:clr>
        </p15:guide>
        <p15:guide id="5" pos="211" userDrawn="1">
          <p15:clr>
            <a:srgbClr val="A4A3A4"/>
          </p15:clr>
        </p15:guide>
        <p15:guide id="6" pos="3885" userDrawn="1">
          <p15:clr>
            <a:srgbClr val="A4A3A4"/>
          </p15:clr>
        </p15:guide>
        <p15:guide id="7" pos="5632" userDrawn="1">
          <p15:clr>
            <a:srgbClr val="A4A3A4"/>
          </p15:clr>
        </p15:guide>
        <p15:guide id="8" pos="6902" userDrawn="1">
          <p15:clr>
            <a:srgbClr val="A4A3A4"/>
          </p15:clr>
        </p15:guide>
        <p15:guide id="9" pos="2048" userDrawn="1">
          <p15:clr>
            <a:srgbClr val="A4A3A4"/>
          </p15:clr>
        </p15:guide>
        <p15:guide id="10" pos="1958" userDrawn="1">
          <p15:clr>
            <a:srgbClr val="A4A3A4"/>
          </p15:clr>
        </p15:guide>
      </p15:sldGuideLst>
    </p:ext>
    <p:ext uri="{2D200454-40CA-4A62-9FC3-DE9A4176ACB9}">
      <p15:notesGuideLst xmlns:p15="http://schemas.microsoft.com/office/powerpoint/2012/main">
        <p15:guide id="1" orient="horz" pos="3104">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DFFFF"/>
    <a:srgbClr val="FEFEFE"/>
    <a:srgbClr val="FFFFFE"/>
    <a:srgbClr val="FFFEFE"/>
    <a:srgbClr val="FFFEFF"/>
    <a:srgbClr val="FEFEFF"/>
    <a:srgbClr val="FEFFFF"/>
    <a:srgbClr val="FDF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F2315D-E17B-6442-91DD-4E1BEE0EDDC3}" v="238" dt="2018-08-30T06:58:44.594"/>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76" autoAdjust="0"/>
    <p:restoredTop sz="94743" autoAdjust="0"/>
  </p:normalViewPr>
  <p:slideViewPr>
    <p:cSldViewPr>
      <p:cViewPr varScale="1">
        <p:scale>
          <a:sx n="131" d="100"/>
          <a:sy n="131" d="100"/>
        </p:scale>
        <p:origin x="216" y="126"/>
      </p:cViewPr>
      <p:guideLst>
        <p:guide orient="horz" pos="3793"/>
        <p:guide orient="horz" pos="867"/>
        <p:guide pos="3795"/>
        <p:guide pos="7469"/>
        <p:guide pos="211"/>
        <p:guide pos="3885"/>
        <p:guide pos="5632"/>
        <p:guide pos="6902"/>
        <p:guide pos="2048"/>
        <p:guide pos="1958"/>
      </p:guideLst>
    </p:cSldViewPr>
  </p:slideViewPr>
  <p:notesTextViewPr>
    <p:cViewPr>
      <p:scale>
        <a:sx n="1" d="1"/>
        <a:sy n="1" d="1"/>
      </p:scale>
      <p:origin x="0" y="0"/>
    </p:cViewPr>
  </p:notesTextViewPr>
  <p:sorterViewPr>
    <p:cViewPr>
      <p:scale>
        <a:sx n="75" d="100"/>
        <a:sy n="75" d="100"/>
      </p:scale>
      <p:origin x="0" y="0"/>
    </p:cViewPr>
  </p:sorterViewPr>
  <p:notesViewPr>
    <p:cSldViewPr>
      <p:cViewPr varScale="1">
        <p:scale>
          <a:sx n="113" d="100"/>
          <a:sy n="113" d="100"/>
        </p:scale>
        <p:origin x="5142" y="120"/>
      </p:cViewPr>
      <p:guideLst>
        <p:guide orient="horz" pos="3104"/>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55"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an Jung" userId="bb8d43f1-4205-4ae8-b59f-8ff0b7376be1" providerId="ADAL" clId="{B4232D66-2239-834B-8B8D-77904072863D}"/>
    <pc:docChg chg="custSel modSld">
      <pc:chgData name="Sebastian Jung" userId="bb8d43f1-4205-4ae8-b59f-8ff0b7376be1" providerId="ADAL" clId="{B4232D66-2239-834B-8B8D-77904072863D}" dt="2018-08-23T15:27:11.719" v="13" actId="478"/>
      <pc:docMkLst>
        <pc:docMk/>
      </pc:docMkLst>
      <pc:sldChg chg="modSp">
        <pc:chgData name="Sebastian Jung" userId="bb8d43f1-4205-4ae8-b59f-8ff0b7376be1" providerId="ADAL" clId="{B4232D66-2239-834B-8B8D-77904072863D}" dt="2018-08-20T08:52:44.270" v="10" actId="20577"/>
        <pc:sldMkLst>
          <pc:docMk/>
          <pc:sldMk cId="0" sldId="281"/>
        </pc:sldMkLst>
        <pc:spChg chg="mod">
          <ac:chgData name="Sebastian Jung" userId="bb8d43f1-4205-4ae8-b59f-8ff0b7376be1" providerId="ADAL" clId="{B4232D66-2239-834B-8B8D-77904072863D}" dt="2018-08-20T08:52:44.270" v="10" actId="20577"/>
          <ac:spMkLst>
            <pc:docMk/>
            <pc:sldMk cId="0" sldId="281"/>
            <ac:spMk id="33797" creationId="{00000000-0000-0000-0000-000000000000}"/>
          </ac:spMkLst>
        </pc:spChg>
      </pc:sldChg>
      <pc:sldChg chg="delSp">
        <pc:chgData name="Sebastian Jung" userId="bb8d43f1-4205-4ae8-b59f-8ff0b7376be1" providerId="ADAL" clId="{B4232D66-2239-834B-8B8D-77904072863D}" dt="2018-08-23T15:26:52.772" v="11" actId="478"/>
        <pc:sldMkLst>
          <pc:docMk/>
          <pc:sldMk cId="267210943" sldId="295"/>
        </pc:sldMkLst>
        <pc:spChg chg="del">
          <ac:chgData name="Sebastian Jung" userId="bb8d43f1-4205-4ae8-b59f-8ff0b7376be1" providerId="ADAL" clId="{B4232D66-2239-834B-8B8D-77904072863D}" dt="2018-08-23T15:26:52.772" v="11" actId="478"/>
          <ac:spMkLst>
            <pc:docMk/>
            <pc:sldMk cId="267210943" sldId="295"/>
            <ac:spMk id="2" creationId="{00000000-0000-0000-0000-000000000000}"/>
          </ac:spMkLst>
        </pc:spChg>
      </pc:sldChg>
      <pc:sldChg chg="delSp modSp">
        <pc:chgData name="Sebastian Jung" userId="bb8d43f1-4205-4ae8-b59f-8ff0b7376be1" providerId="ADAL" clId="{B4232D66-2239-834B-8B8D-77904072863D}" dt="2018-08-23T15:27:11.719" v="13" actId="478"/>
        <pc:sldMkLst>
          <pc:docMk/>
          <pc:sldMk cId="342236104" sldId="298"/>
        </pc:sldMkLst>
        <pc:spChg chg="del mod">
          <ac:chgData name="Sebastian Jung" userId="bb8d43f1-4205-4ae8-b59f-8ff0b7376be1" providerId="ADAL" clId="{B4232D66-2239-834B-8B8D-77904072863D}" dt="2018-08-23T15:27:11.719" v="13" actId="478"/>
          <ac:spMkLst>
            <pc:docMk/>
            <pc:sldMk cId="342236104" sldId="298"/>
            <ac:spMk id="3" creationId="{00000000-0000-0000-0000-000000000000}"/>
          </ac:spMkLst>
        </pc:spChg>
      </pc:sldChg>
    </pc:docChg>
  </pc:docChgLst>
  <pc:docChgLst>
    <pc:chgData name="Dinu Manns" userId="80b27c42-217e-42f2-856b-b3338f8faaa9" providerId="ADAL" clId="{3FF2315D-E17B-6442-91DD-4E1BEE0EDDC3}"/>
    <pc:docChg chg="modSld">
      <pc:chgData name="Dinu Manns" userId="80b27c42-217e-42f2-856b-b3338f8faaa9" providerId="ADAL" clId="{3FF2315D-E17B-6442-91DD-4E1BEE0EDDC3}" dt="2018-08-30T06:58:44.594" v="237" actId="20577"/>
      <pc:docMkLst>
        <pc:docMk/>
      </pc:docMkLst>
      <pc:sldChg chg="modSp">
        <pc:chgData name="Dinu Manns" userId="80b27c42-217e-42f2-856b-b3338f8faaa9" providerId="ADAL" clId="{3FF2315D-E17B-6442-91DD-4E1BEE0EDDC3}" dt="2018-08-29T20:56:23.512" v="119" actId="20577"/>
        <pc:sldMkLst>
          <pc:docMk/>
          <pc:sldMk cId="2538551041" sldId="284"/>
        </pc:sldMkLst>
        <pc:graphicFrameChg chg="mod modGraphic">
          <ac:chgData name="Dinu Manns" userId="80b27c42-217e-42f2-856b-b3338f8faaa9" providerId="ADAL" clId="{3FF2315D-E17B-6442-91DD-4E1BEE0EDDC3}" dt="2018-08-29T20:56:23.512" v="119" actId="20577"/>
          <ac:graphicFrameMkLst>
            <pc:docMk/>
            <pc:sldMk cId="2538551041" sldId="284"/>
            <ac:graphicFrameMk id="7" creationId="{00000000-0000-0000-0000-000000000000}"/>
          </ac:graphicFrameMkLst>
        </pc:graphicFrameChg>
      </pc:sldChg>
      <pc:sldChg chg="modSp">
        <pc:chgData name="Dinu Manns" userId="80b27c42-217e-42f2-856b-b3338f8faaa9" providerId="ADAL" clId="{3FF2315D-E17B-6442-91DD-4E1BEE0EDDC3}" dt="2018-08-29T21:00:00.921" v="198" actId="20577"/>
        <pc:sldMkLst>
          <pc:docMk/>
          <pc:sldMk cId="1452343198" sldId="297"/>
        </pc:sldMkLst>
        <pc:spChg chg="mod">
          <ac:chgData name="Dinu Manns" userId="80b27c42-217e-42f2-856b-b3338f8faaa9" providerId="ADAL" clId="{3FF2315D-E17B-6442-91DD-4E1BEE0EDDC3}" dt="2018-08-29T21:00:00.921" v="198" actId="20577"/>
          <ac:spMkLst>
            <pc:docMk/>
            <pc:sldMk cId="1452343198" sldId="297"/>
            <ac:spMk id="3" creationId="{00000000-0000-0000-0000-000000000000}"/>
          </ac:spMkLst>
        </pc:spChg>
      </pc:sldChg>
      <pc:sldChg chg="modSp">
        <pc:chgData name="Dinu Manns" userId="80b27c42-217e-42f2-856b-b3338f8faaa9" providerId="ADAL" clId="{3FF2315D-E17B-6442-91DD-4E1BEE0EDDC3}" dt="2018-08-30T06:58:44.594" v="237" actId="20577"/>
        <pc:sldMkLst>
          <pc:docMk/>
          <pc:sldMk cId="1234421110" sldId="306"/>
        </pc:sldMkLst>
        <pc:spChg chg="mod">
          <ac:chgData name="Dinu Manns" userId="80b27c42-217e-42f2-856b-b3338f8faaa9" providerId="ADAL" clId="{3FF2315D-E17B-6442-91DD-4E1BEE0EDDC3}" dt="2018-08-30T06:58:44.594" v="237" actId="20577"/>
          <ac:spMkLst>
            <pc:docMk/>
            <pc:sldMk cId="1234421110" sldId="306"/>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D22A87-EA4C-428A-8F32-A0A97F015962}" type="doc">
      <dgm:prSet loTypeId="urn:microsoft.com/office/officeart/2005/8/layout/process4" loCatId="process" qsTypeId="urn:microsoft.com/office/officeart/2005/8/quickstyle/simple1" qsCatId="simple" csTypeId="urn:microsoft.com/office/officeart/2005/8/colors/accent1_2" csCatId="accent1" phldr="1"/>
      <dgm:spPr/>
    </dgm:pt>
    <dgm:pt modelId="{F6017F6B-3EC9-4EC1-A625-8BE117010A74}">
      <dgm:prSet phldrT="[Text]"/>
      <dgm:spPr/>
      <dgm:t>
        <a:bodyPr/>
        <a:lstStyle/>
        <a:p>
          <a:r>
            <a:rPr lang="de-DE" dirty="0" smtClean="0"/>
            <a:t>30.01.2019/31.01.2019 </a:t>
          </a:r>
        </a:p>
        <a:p>
          <a:r>
            <a:rPr lang="de-DE" b="0" dirty="0" smtClean="0"/>
            <a:t>Workshop Reisemanagement</a:t>
          </a:r>
          <a:r>
            <a:rPr lang="de-DE" dirty="0" smtClean="0"/>
            <a:t> </a:t>
          </a:r>
          <a:endParaRPr lang="de-DE" dirty="0"/>
        </a:p>
      </dgm:t>
    </dgm:pt>
    <dgm:pt modelId="{E3C5DE72-2AF2-4837-B955-3CCB4043CF2C}" type="parTrans" cxnId="{CFEB43CD-467C-4F58-9B81-3281EDAF71A2}">
      <dgm:prSet/>
      <dgm:spPr/>
      <dgm:t>
        <a:bodyPr/>
        <a:lstStyle/>
        <a:p>
          <a:endParaRPr lang="de-DE"/>
        </a:p>
      </dgm:t>
    </dgm:pt>
    <dgm:pt modelId="{7B20C51C-E71A-4980-AB94-DED0DA4E7FED}" type="sibTrans" cxnId="{CFEB43CD-467C-4F58-9B81-3281EDAF71A2}">
      <dgm:prSet/>
      <dgm:spPr/>
      <dgm:t>
        <a:bodyPr/>
        <a:lstStyle/>
        <a:p>
          <a:endParaRPr lang="de-DE"/>
        </a:p>
      </dgm:t>
    </dgm:pt>
    <dgm:pt modelId="{C177F80D-0064-40E8-BB2D-3B63AD584E4F}">
      <dgm:prSet phldrT="[Text]"/>
      <dgm:spPr/>
      <dgm:t>
        <a:bodyPr/>
        <a:lstStyle/>
        <a:p>
          <a:r>
            <a:rPr lang="de-DE" dirty="0" smtClean="0"/>
            <a:t>bis 31.03.2019</a:t>
          </a:r>
        </a:p>
        <a:p>
          <a:r>
            <a:rPr lang="de-DE" dirty="0" smtClean="0"/>
            <a:t>Abnahme des Anforderungskataloges und Klärung der beteiligten Gruppenunternehmen</a:t>
          </a:r>
          <a:endParaRPr lang="de-DE" dirty="0"/>
        </a:p>
      </dgm:t>
    </dgm:pt>
    <dgm:pt modelId="{6A779E33-778F-4A7D-84E8-BF3F0C10DDFE}" type="parTrans" cxnId="{23EC443B-6115-4A30-B4A5-962F2473574B}">
      <dgm:prSet/>
      <dgm:spPr/>
      <dgm:t>
        <a:bodyPr/>
        <a:lstStyle/>
        <a:p>
          <a:endParaRPr lang="de-DE"/>
        </a:p>
      </dgm:t>
    </dgm:pt>
    <dgm:pt modelId="{AA4AAAB8-1EBF-4716-B3F0-BE93C103F24F}" type="sibTrans" cxnId="{23EC443B-6115-4A30-B4A5-962F2473574B}">
      <dgm:prSet/>
      <dgm:spPr/>
      <dgm:t>
        <a:bodyPr/>
        <a:lstStyle/>
        <a:p>
          <a:endParaRPr lang="de-DE"/>
        </a:p>
      </dgm:t>
    </dgm:pt>
    <dgm:pt modelId="{105C2C7A-2394-4521-9726-B0F8E5DF1CB6}">
      <dgm:prSet phldrT="[Text]"/>
      <dgm:spPr/>
      <dgm:t>
        <a:bodyPr/>
        <a:lstStyle/>
        <a:p>
          <a:r>
            <a:rPr lang="de-DE" dirty="0" smtClean="0"/>
            <a:t>bis 30.06.2019</a:t>
          </a:r>
        </a:p>
        <a:p>
          <a:r>
            <a:rPr lang="de-DE" dirty="0" smtClean="0"/>
            <a:t>Vorbereitung Ausschreibung</a:t>
          </a:r>
          <a:endParaRPr lang="de-DE" dirty="0"/>
        </a:p>
      </dgm:t>
    </dgm:pt>
    <dgm:pt modelId="{F9E39D5E-3820-48EC-8623-869E80B323B4}" type="parTrans" cxnId="{FB9B2BF5-DFB4-43A3-AABB-A9D558E6FC20}">
      <dgm:prSet/>
      <dgm:spPr/>
      <dgm:t>
        <a:bodyPr/>
        <a:lstStyle/>
        <a:p>
          <a:endParaRPr lang="de-DE"/>
        </a:p>
      </dgm:t>
    </dgm:pt>
    <dgm:pt modelId="{3E06BB93-1662-4BF0-A350-5C1DA9CDFADD}" type="sibTrans" cxnId="{FB9B2BF5-DFB4-43A3-AABB-A9D558E6FC20}">
      <dgm:prSet/>
      <dgm:spPr/>
      <dgm:t>
        <a:bodyPr/>
        <a:lstStyle/>
        <a:p>
          <a:endParaRPr lang="de-DE"/>
        </a:p>
      </dgm:t>
    </dgm:pt>
    <dgm:pt modelId="{D35144A5-EFA4-47E4-8468-141CC3917EF5}">
      <dgm:prSet phldrT="[Text]"/>
      <dgm:spPr/>
      <dgm:t>
        <a:bodyPr/>
        <a:lstStyle/>
        <a:p>
          <a:r>
            <a:rPr lang="de-DE" dirty="0" smtClean="0"/>
            <a:t>ab 01.07.2019 bis 30.09.2019</a:t>
          </a:r>
        </a:p>
        <a:p>
          <a:r>
            <a:rPr lang="de-DE" dirty="0" smtClean="0"/>
            <a:t>Ausschreibung/Anbieterauswahl</a:t>
          </a:r>
          <a:endParaRPr lang="de-DE" dirty="0"/>
        </a:p>
      </dgm:t>
    </dgm:pt>
    <dgm:pt modelId="{ECC79CEF-D81E-4D89-8A9E-B148C470A0B3}" type="parTrans" cxnId="{979B33EB-96D3-4BEA-9EB8-B6E456FC1124}">
      <dgm:prSet/>
      <dgm:spPr/>
      <dgm:t>
        <a:bodyPr/>
        <a:lstStyle/>
        <a:p>
          <a:endParaRPr lang="de-DE"/>
        </a:p>
      </dgm:t>
    </dgm:pt>
    <dgm:pt modelId="{8A2D24EB-ECB7-48DA-BC1A-9AB46458C367}" type="sibTrans" cxnId="{979B33EB-96D3-4BEA-9EB8-B6E456FC1124}">
      <dgm:prSet/>
      <dgm:spPr/>
      <dgm:t>
        <a:bodyPr/>
        <a:lstStyle/>
        <a:p>
          <a:endParaRPr lang="de-DE"/>
        </a:p>
      </dgm:t>
    </dgm:pt>
    <dgm:pt modelId="{72A77A2E-307B-4509-93B4-DF6198F2CA2C}">
      <dgm:prSet phldrT="[Text]"/>
      <dgm:spPr/>
      <dgm:t>
        <a:bodyPr/>
        <a:lstStyle/>
        <a:p>
          <a:r>
            <a:rPr lang="de-DE" dirty="0" smtClean="0"/>
            <a:t>ab 01.10.2019 bis 30.11.2019 Vertragsprüfung und Unterzeichnung</a:t>
          </a:r>
          <a:endParaRPr lang="de-DE" dirty="0"/>
        </a:p>
      </dgm:t>
    </dgm:pt>
    <dgm:pt modelId="{72F1BBD1-E137-4064-B97F-640AEA2EF131}" type="parTrans" cxnId="{185A1532-4C96-42CE-BC42-F55158AC30DD}">
      <dgm:prSet/>
      <dgm:spPr/>
      <dgm:t>
        <a:bodyPr/>
        <a:lstStyle/>
        <a:p>
          <a:endParaRPr lang="de-DE"/>
        </a:p>
      </dgm:t>
    </dgm:pt>
    <dgm:pt modelId="{25407D9C-EBE5-400B-90EB-1B00C6BF6C2D}" type="sibTrans" cxnId="{185A1532-4C96-42CE-BC42-F55158AC30DD}">
      <dgm:prSet/>
      <dgm:spPr/>
      <dgm:t>
        <a:bodyPr/>
        <a:lstStyle/>
        <a:p>
          <a:endParaRPr lang="de-DE"/>
        </a:p>
      </dgm:t>
    </dgm:pt>
    <dgm:pt modelId="{132608AE-6832-40EC-AC30-45A6908173FC}">
      <dgm:prSet phldrT="[Text]"/>
      <dgm:spPr/>
      <dgm:t>
        <a:bodyPr/>
        <a:lstStyle/>
        <a:p>
          <a:r>
            <a:rPr lang="de-DE" dirty="0" smtClean="0"/>
            <a:t>01.01.2020 Umsetzung</a:t>
          </a:r>
          <a:endParaRPr lang="de-DE" dirty="0"/>
        </a:p>
      </dgm:t>
    </dgm:pt>
    <dgm:pt modelId="{0F5BFE26-FEAF-4D21-88A0-1DAF5EF01B5D}" type="parTrans" cxnId="{5D130C0C-F0E4-4A94-9345-548CAA71F9DF}">
      <dgm:prSet/>
      <dgm:spPr/>
      <dgm:t>
        <a:bodyPr/>
        <a:lstStyle/>
        <a:p>
          <a:endParaRPr lang="de-DE"/>
        </a:p>
      </dgm:t>
    </dgm:pt>
    <dgm:pt modelId="{658253D0-E903-4F5C-8826-349EBA887192}" type="sibTrans" cxnId="{5D130C0C-F0E4-4A94-9345-548CAA71F9DF}">
      <dgm:prSet/>
      <dgm:spPr/>
      <dgm:t>
        <a:bodyPr/>
        <a:lstStyle/>
        <a:p>
          <a:endParaRPr lang="de-DE"/>
        </a:p>
      </dgm:t>
    </dgm:pt>
    <dgm:pt modelId="{E60A849F-D316-47C3-92E3-12B7E4F9BCF2}" type="pres">
      <dgm:prSet presAssocID="{EFD22A87-EA4C-428A-8F32-A0A97F015962}" presName="Name0" presStyleCnt="0">
        <dgm:presLayoutVars>
          <dgm:dir/>
          <dgm:animLvl val="lvl"/>
          <dgm:resizeHandles val="exact"/>
        </dgm:presLayoutVars>
      </dgm:prSet>
      <dgm:spPr/>
    </dgm:pt>
    <dgm:pt modelId="{FA1C9CF3-4BDE-46C3-A418-49C18F04BF78}" type="pres">
      <dgm:prSet presAssocID="{132608AE-6832-40EC-AC30-45A6908173FC}" presName="boxAndChildren" presStyleCnt="0"/>
      <dgm:spPr/>
    </dgm:pt>
    <dgm:pt modelId="{8AFDC8EB-4E98-45B2-A839-6ADA47345DB2}" type="pres">
      <dgm:prSet presAssocID="{132608AE-6832-40EC-AC30-45A6908173FC}" presName="parentTextBox" presStyleLbl="node1" presStyleIdx="0" presStyleCnt="6"/>
      <dgm:spPr/>
    </dgm:pt>
    <dgm:pt modelId="{0CD6D584-6340-4531-9B8D-AE5088918C23}" type="pres">
      <dgm:prSet presAssocID="{25407D9C-EBE5-400B-90EB-1B00C6BF6C2D}" presName="sp" presStyleCnt="0"/>
      <dgm:spPr/>
    </dgm:pt>
    <dgm:pt modelId="{0C1D3CD2-1BFF-48AB-BA8B-A428A9BF8AC8}" type="pres">
      <dgm:prSet presAssocID="{72A77A2E-307B-4509-93B4-DF6198F2CA2C}" presName="arrowAndChildren" presStyleCnt="0"/>
      <dgm:spPr/>
    </dgm:pt>
    <dgm:pt modelId="{DFC4A80F-04FC-474D-9534-32600584C689}" type="pres">
      <dgm:prSet presAssocID="{72A77A2E-307B-4509-93B4-DF6198F2CA2C}" presName="parentTextArrow" presStyleLbl="node1" presStyleIdx="1" presStyleCnt="6"/>
      <dgm:spPr/>
    </dgm:pt>
    <dgm:pt modelId="{BF130528-EF12-447A-B2F3-6B8885D347E6}" type="pres">
      <dgm:prSet presAssocID="{8A2D24EB-ECB7-48DA-BC1A-9AB46458C367}" presName="sp" presStyleCnt="0"/>
      <dgm:spPr/>
    </dgm:pt>
    <dgm:pt modelId="{3ADECAE1-CA04-4148-A214-D73D7F0B47AC}" type="pres">
      <dgm:prSet presAssocID="{D35144A5-EFA4-47E4-8468-141CC3917EF5}" presName="arrowAndChildren" presStyleCnt="0"/>
      <dgm:spPr/>
    </dgm:pt>
    <dgm:pt modelId="{9397403C-AB5D-43B0-A763-E8B4EA730F94}" type="pres">
      <dgm:prSet presAssocID="{D35144A5-EFA4-47E4-8468-141CC3917EF5}" presName="parentTextArrow" presStyleLbl="node1" presStyleIdx="2" presStyleCnt="6"/>
      <dgm:spPr/>
    </dgm:pt>
    <dgm:pt modelId="{3D8211FE-2015-4221-977D-27EE59D7A289}" type="pres">
      <dgm:prSet presAssocID="{3E06BB93-1662-4BF0-A350-5C1DA9CDFADD}" presName="sp" presStyleCnt="0"/>
      <dgm:spPr/>
    </dgm:pt>
    <dgm:pt modelId="{CFD77946-4DA1-4625-A5EE-BFDD6CA46685}" type="pres">
      <dgm:prSet presAssocID="{105C2C7A-2394-4521-9726-B0F8E5DF1CB6}" presName="arrowAndChildren" presStyleCnt="0"/>
      <dgm:spPr/>
    </dgm:pt>
    <dgm:pt modelId="{0EDB6964-3C57-467C-BF1D-8CF29909F4D3}" type="pres">
      <dgm:prSet presAssocID="{105C2C7A-2394-4521-9726-B0F8E5DF1CB6}" presName="parentTextArrow" presStyleLbl="node1" presStyleIdx="3" presStyleCnt="6"/>
      <dgm:spPr/>
    </dgm:pt>
    <dgm:pt modelId="{13182B77-77DD-4B5D-9C0F-B159DBF982F7}" type="pres">
      <dgm:prSet presAssocID="{AA4AAAB8-1EBF-4716-B3F0-BE93C103F24F}" presName="sp" presStyleCnt="0"/>
      <dgm:spPr/>
    </dgm:pt>
    <dgm:pt modelId="{ECF3BDF3-08DE-4049-BD46-C5D4C0B439F6}" type="pres">
      <dgm:prSet presAssocID="{C177F80D-0064-40E8-BB2D-3B63AD584E4F}" presName="arrowAndChildren" presStyleCnt="0"/>
      <dgm:spPr/>
    </dgm:pt>
    <dgm:pt modelId="{6905B1C6-904E-4686-955D-F77695E8330E}" type="pres">
      <dgm:prSet presAssocID="{C177F80D-0064-40E8-BB2D-3B63AD584E4F}" presName="parentTextArrow" presStyleLbl="node1" presStyleIdx="4" presStyleCnt="6"/>
      <dgm:spPr/>
    </dgm:pt>
    <dgm:pt modelId="{7FE8161A-5EB4-4678-B063-E9F09CD73EAE}" type="pres">
      <dgm:prSet presAssocID="{7B20C51C-E71A-4980-AB94-DED0DA4E7FED}" presName="sp" presStyleCnt="0"/>
      <dgm:spPr/>
    </dgm:pt>
    <dgm:pt modelId="{E8A4063D-E87D-4628-8F12-D6E697C47362}" type="pres">
      <dgm:prSet presAssocID="{F6017F6B-3EC9-4EC1-A625-8BE117010A74}" presName="arrowAndChildren" presStyleCnt="0"/>
      <dgm:spPr/>
    </dgm:pt>
    <dgm:pt modelId="{DD69E52B-9E6A-4921-9C49-46BB15010067}" type="pres">
      <dgm:prSet presAssocID="{F6017F6B-3EC9-4EC1-A625-8BE117010A74}" presName="parentTextArrow" presStyleLbl="node1" presStyleIdx="5" presStyleCnt="6"/>
      <dgm:spPr/>
    </dgm:pt>
  </dgm:ptLst>
  <dgm:cxnLst>
    <dgm:cxn modelId="{5D130C0C-F0E4-4A94-9345-548CAA71F9DF}" srcId="{EFD22A87-EA4C-428A-8F32-A0A97F015962}" destId="{132608AE-6832-40EC-AC30-45A6908173FC}" srcOrd="5" destOrd="0" parTransId="{0F5BFE26-FEAF-4D21-88A0-1DAF5EF01B5D}" sibTransId="{658253D0-E903-4F5C-8826-349EBA887192}"/>
    <dgm:cxn modelId="{21B3A5F4-900B-4709-8EE0-1F25E8F73289}" type="presOf" srcId="{C177F80D-0064-40E8-BB2D-3B63AD584E4F}" destId="{6905B1C6-904E-4686-955D-F77695E8330E}" srcOrd="0" destOrd="0" presId="urn:microsoft.com/office/officeart/2005/8/layout/process4"/>
    <dgm:cxn modelId="{0BC322E8-0F81-4D90-B842-9376C32B510F}" type="presOf" srcId="{72A77A2E-307B-4509-93B4-DF6198F2CA2C}" destId="{DFC4A80F-04FC-474D-9534-32600584C689}" srcOrd="0" destOrd="0" presId="urn:microsoft.com/office/officeart/2005/8/layout/process4"/>
    <dgm:cxn modelId="{CFEB43CD-467C-4F58-9B81-3281EDAF71A2}" srcId="{EFD22A87-EA4C-428A-8F32-A0A97F015962}" destId="{F6017F6B-3EC9-4EC1-A625-8BE117010A74}" srcOrd="0" destOrd="0" parTransId="{E3C5DE72-2AF2-4837-B955-3CCB4043CF2C}" sibTransId="{7B20C51C-E71A-4980-AB94-DED0DA4E7FED}"/>
    <dgm:cxn modelId="{3C060266-ACB2-4318-8D9C-D7C5F2DA014F}" type="presOf" srcId="{F6017F6B-3EC9-4EC1-A625-8BE117010A74}" destId="{DD69E52B-9E6A-4921-9C49-46BB15010067}" srcOrd="0" destOrd="0" presId="urn:microsoft.com/office/officeart/2005/8/layout/process4"/>
    <dgm:cxn modelId="{79F1D20E-83D9-498F-97DF-1C877BF68C81}" type="presOf" srcId="{105C2C7A-2394-4521-9726-B0F8E5DF1CB6}" destId="{0EDB6964-3C57-467C-BF1D-8CF29909F4D3}" srcOrd="0" destOrd="0" presId="urn:microsoft.com/office/officeart/2005/8/layout/process4"/>
    <dgm:cxn modelId="{3EF825C6-3D73-4C97-BDCE-FDB332CB4E36}" type="presOf" srcId="{EFD22A87-EA4C-428A-8F32-A0A97F015962}" destId="{E60A849F-D316-47C3-92E3-12B7E4F9BCF2}" srcOrd="0" destOrd="0" presId="urn:microsoft.com/office/officeart/2005/8/layout/process4"/>
    <dgm:cxn modelId="{979B33EB-96D3-4BEA-9EB8-B6E456FC1124}" srcId="{EFD22A87-EA4C-428A-8F32-A0A97F015962}" destId="{D35144A5-EFA4-47E4-8468-141CC3917EF5}" srcOrd="3" destOrd="0" parTransId="{ECC79CEF-D81E-4D89-8A9E-B148C470A0B3}" sibTransId="{8A2D24EB-ECB7-48DA-BC1A-9AB46458C367}"/>
    <dgm:cxn modelId="{0F47C497-E96E-41C1-B1CF-1258BD0D789B}" type="presOf" srcId="{D35144A5-EFA4-47E4-8468-141CC3917EF5}" destId="{9397403C-AB5D-43B0-A763-E8B4EA730F94}" srcOrd="0" destOrd="0" presId="urn:microsoft.com/office/officeart/2005/8/layout/process4"/>
    <dgm:cxn modelId="{FB9B2BF5-DFB4-43A3-AABB-A9D558E6FC20}" srcId="{EFD22A87-EA4C-428A-8F32-A0A97F015962}" destId="{105C2C7A-2394-4521-9726-B0F8E5DF1CB6}" srcOrd="2" destOrd="0" parTransId="{F9E39D5E-3820-48EC-8623-869E80B323B4}" sibTransId="{3E06BB93-1662-4BF0-A350-5C1DA9CDFADD}"/>
    <dgm:cxn modelId="{185A1532-4C96-42CE-BC42-F55158AC30DD}" srcId="{EFD22A87-EA4C-428A-8F32-A0A97F015962}" destId="{72A77A2E-307B-4509-93B4-DF6198F2CA2C}" srcOrd="4" destOrd="0" parTransId="{72F1BBD1-E137-4064-B97F-640AEA2EF131}" sibTransId="{25407D9C-EBE5-400B-90EB-1B00C6BF6C2D}"/>
    <dgm:cxn modelId="{23EC443B-6115-4A30-B4A5-962F2473574B}" srcId="{EFD22A87-EA4C-428A-8F32-A0A97F015962}" destId="{C177F80D-0064-40E8-BB2D-3B63AD584E4F}" srcOrd="1" destOrd="0" parTransId="{6A779E33-778F-4A7D-84E8-BF3F0C10DDFE}" sibTransId="{AA4AAAB8-1EBF-4716-B3F0-BE93C103F24F}"/>
    <dgm:cxn modelId="{89C591CB-7648-4914-A79C-18B09A93AFF8}" type="presOf" srcId="{132608AE-6832-40EC-AC30-45A6908173FC}" destId="{8AFDC8EB-4E98-45B2-A839-6ADA47345DB2}" srcOrd="0" destOrd="0" presId="urn:microsoft.com/office/officeart/2005/8/layout/process4"/>
    <dgm:cxn modelId="{EE3C18F6-8AEC-4E1F-94C3-F98089CD20ED}" type="presParOf" srcId="{E60A849F-D316-47C3-92E3-12B7E4F9BCF2}" destId="{FA1C9CF3-4BDE-46C3-A418-49C18F04BF78}" srcOrd="0" destOrd="0" presId="urn:microsoft.com/office/officeart/2005/8/layout/process4"/>
    <dgm:cxn modelId="{D49F62E3-0A48-4EC5-857D-952BD52B2B16}" type="presParOf" srcId="{FA1C9CF3-4BDE-46C3-A418-49C18F04BF78}" destId="{8AFDC8EB-4E98-45B2-A839-6ADA47345DB2}" srcOrd="0" destOrd="0" presId="urn:microsoft.com/office/officeart/2005/8/layout/process4"/>
    <dgm:cxn modelId="{5367797F-3EE0-4690-A64D-EF676FC3C546}" type="presParOf" srcId="{E60A849F-D316-47C3-92E3-12B7E4F9BCF2}" destId="{0CD6D584-6340-4531-9B8D-AE5088918C23}" srcOrd="1" destOrd="0" presId="urn:microsoft.com/office/officeart/2005/8/layout/process4"/>
    <dgm:cxn modelId="{79D8FD08-8D1D-4C11-8B03-36253D7D2FD2}" type="presParOf" srcId="{E60A849F-D316-47C3-92E3-12B7E4F9BCF2}" destId="{0C1D3CD2-1BFF-48AB-BA8B-A428A9BF8AC8}" srcOrd="2" destOrd="0" presId="urn:microsoft.com/office/officeart/2005/8/layout/process4"/>
    <dgm:cxn modelId="{B4DAC800-42DA-446D-9703-6D1FA71FC859}" type="presParOf" srcId="{0C1D3CD2-1BFF-48AB-BA8B-A428A9BF8AC8}" destId="{DFC4A80F-04FC-474D-9534-32600584C689}" srcOrd="0" destOrd="0" presId="urn:microsoft.com/office/officeart/2005/8/layout/process4"/>
    <dgm:cxn modelId="{EEFE4961-877B-4ED7-9CCF-922DBDA72C75}" type="presParOf" srcId="{E60A849F-D316-47C3-92E3-12B7E4F9BCF2}" destId="{BF130528-EF12-447A-B2F3-6B8885D347E6}" srcOrd="3" destOrd="0" presId="urn:microsoft.com/office/officeart/2005/8/layout/process4"/>
    <dgm:cxn modelId="{3BB1B6AA-B12E-494C-A8DD-DDF87B3CE1B4}" type="presParOf" srcId="{E60A849F-D316-47C3-92E3-12B7E4F9BCF2}" destId="{3ADECAE1-CA04-4148-A214-D73D7F0B47AC}" srcOrd="4" destOrd="0" presId="urn:microsoft.com/office/officeart/2005/8/layout/process4"/>
    <dgm:cxn modelId="{75DC50ED-C1E8-4BBB-B421-1EA0B9226A2F}" type="presParOf" srcId="{3ADECAE1-CA04-4148-A214-D73D7F0B47AC}" destId="{9397403C-AB5D-43B0-A763-E8B4EA730F94}" srcOrd="0" destOrd="0" presId="urn:microsoft.com/office/officeart/2005/8/layout/process4"/>
    <dgm:cxn modelId="{6A30E5AD-B1B6-4798-B465-6D5BDB1E99A3}" type="presParOf" srcId="{E60A849F-D316-47C3-92E3-12B7E4F9BCF2}" destId="{3D8211FE-2015-4221-977D-27EE59D7A289}" srcOrd="5" destOrd="0" presId="urn:microsoft.com/office/officeart/2005/8/layout/process4"/>
    <dgm:cxn modelId="{257C6A72-E56F-4763-AC32-35379C88F73B}" type="presParOf" srcId="{E60A849F-D316-47C3-92E3-12B7E4F9BCF2}" destId="{CFD77946-4DA1-4625-A5EE-BFDD6CA46685}" srcOrd="6" destOrd="0" presId="urn:microsoft.com/office/officeart/2005/8/layout/process4"/>
    <dgm:cxn modelId="{DCB44C1F-E0F3-46E3-A79F-F4D821DCE5F5}" type="presParOf" srcId="{CFD77946-4DA1-4625-A5EE-BFDD6CA46685}" destId="{0EDB6964-3C57-467C-BF1D-8CF29909F4D3}" srcOrd="0" destOrd="0" presId="urn:microsoft.com/office/officeart/2005/8/layout/process4"/>
    <dgm:cxn modelId="{44218CC6-43CF-48A3-9627-B75125874EAB}" type="presParOf" srcId="{E60A849F-D316-47C3-92E3-12B7E4F9BCF2}" destId="{13182B77-77DD-4B5D-9C0F-B159DBF982F7}" srcOrd="7" destOrd="0" presId="urn:microsoft.com/office/officeart/2005/8/layout/process4"/>
    <dgm:cxn modelId="{DA6C5310-5EF4-4D43-8166-184BD5290643}" type="presParOf" srcId="{E60A849F-D316-47C3-92E3-12B7E4F9BCF2}" destId="{ECF3BDF3-08DE-4049-BD46-C5D4C0B439F6}" srcOrd="8" destOrd="0" presId="urn:microsoft.com/office/officeart/2005/8/layout/process4"/>
    <dgm:cxn modelId="{87575521-BDF8-4B93-9E13-669173D4464A}" type="presParOf" srcId="{ECF3BDF3-08DE-4049-BD46-C5D4C0B439F6}" destId="{6905B1C6-904E-4686-955D-F77695E8330E}" srcOrd="0" destOrd="0" presId="urn:microsoft.com/office/officeart/2005/8/layout/process4"/>
    <dgm:cxn modelId="{8F01FB66-9E60-41EC-AAF0-1B9D782E53DB}" type="presParOf" srcId="{E60A849F-D316-47C3-92E3-12B7E4F9BCF2}" destId="{7FE8161A-5EB4-4678-B063-E9F09CD73EAE}" srcOrd="9" destOrd="0" presId="urn:microsoft.com/office/officeart/2005/8/layout/process4"/>
    <dgm:cxn modelId="{511A16F3-84FD-41EC-960E-D349F8B5A811}" type="presParOf" srcId="{E60A849F-D316-47C3-92E3-12B7E4F9BCF2}" destId="{E8A4063D-E87D-4628-8F12-D6E697C47362}" srcOrd="10" destOrd="0" presId="urn:microsoft.com/office/officeart/2005/8/layout/process4"/>
    <dgm:cxn modelId="{9F1E4FEA-C284-4680-BC4E-DBB750529873}" type="presParOf" srcId="{E8A4063D-E87D-4628-8F12-D6E697C47362}" destId="{DD69E52B-9E6A-4921-9C49-46BB15010067}"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FDC8EB-4E98-45B2-A839-6ADA47345DB2}">
      <dsp:nvSpPr>
        <dsp:cNvPr id="0" name=""/>
        <dsp:cNvSpPr/>
      </dsp:nvSpPr>
      <dsp:spPr>
        <a:xfrm>
          <a:off x="0" y="4158862"/>
          <a:ext cx="11522075" cy="54584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de-DE" sz="1100" kern="1200" dirty="0" smtClean="0"/>
            <a:t>01.01.2020 Umsetzung</a:t>
          </a:r>
          <a:endParaRPr lang="de-DE" sz="1100" kern="1200" dirty="0"/>
        </a:p>
      </dsp:txBody>
      <dsp:txXfrm>
        <a:off x="0" y="4158862"/>
        <a:ext cx="11522075" cy="545848"/>
      </dsp:txXfrm>
    </dsp:sp>
    <dsp:sp modelId="{DFC4A80F-04FC-474D-9534-32600584C689}">
      <dsp:nvSpPr>
        <dsp:cNvPr id="0" name=""/>
        <dsp:cNvSpPr/>
      </dsp:nvSpPr>
      <dsp:spPr>
        <a:xfrm rot="10800000">
          <a:off x="0" y="3327535"/>
          <a:ext cx="11522075" cy="839515"/>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de-DE" sz="1100" kern="1200" dirty="0" smtClean="0"/>
            <a:t>ab 01.10.2019 bis 30.11.2019 Vertragsprüfung und Unterzeichnung</a:t>
          </a:r>
          <a:endParaRPr lang="de-DE" sz="1100" kern="1200" dirty="0"/>
        </a:p>
      </dsp:txBody>
      <dsp:txXfrm rot="10800000">
        <a:off x="0" y="3327535"/>
        <a:ext cx="11522075" cy="545492"/>
      </dsp:txXfrm>
    </dsp:sp>
    <dsp:sp modelId="{9397403C-AB5D-43B0-A763-E8B4EA730F94}">
      <dsp:nvSpPr>
        <dsp:cNvPr id="0" name=""/>
        <dsp:cNvSpPr/>
      </dsp:nvSpPr>
      <dsp:spPr>
        <a:xfrm rot="10800000">
          <a:off x="0" y="2496208"/>
          <a:ext cx="11522075" cy="839515"/>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de-DE" sz="1100" kern="1200" dirty="0" smtClean="0"/>
            <a:t>ab 01.07.2019 bis 30.09.2019</a:t>
          </a:r>
        </a:p>
        <a:p>
          <a:pPr lvl="0" algn="ctr" defTabSz="488950">
            <a:lnSpc>
              <a:spcPct val="90000"/>
            </a:lnSpc>
            <a:spcBef>
              <a:spcPct val="0"/>
            </a:spcBef>
            <a:spcAft>
              <a:spcPct val="35000"/>
            </a:spcAft>
          </a:pPr>
          <a:r>
            <a:rPr lang="de-DE" sz="1100" kern="1200" dirty="0" smtClean="0"/>
            <a:t>Ausschreibung/Anbieterauswahl</a:t>
          </a:r>
          <a:endParaRPr lang="de-DE" sz="1100" kern="1200" dirty="0"/>
        </a:p>
      </dsp:txBody>
      <dsp:txXfrm rot="10800000">
        <a:off x="0" y="2496208"/>
        <a:ext cx="11522075" cy="545492"/>
      </dsp:txXfrm>
    </dsp:sp>
    <dsp:sp modelId="{0EDB6964-3C57-467C-BF1D-8CF29909F4D3}">
      <dsp:nvSpPr>
        <dsp:cNvPr id="0" name=""/>
        <dsp:cNvSpPr/>
      </dsp:nvSpPr>
      <dsp:spPr>
        <a:xfrm rot="10800000">
          <a:off x="0" y="1664881"/>
          <a:ext cx="11522075" cy="839515"/>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de-DE" sz="1100" kern="1200" dirty="0" smtClean="0"/>
            <a:t>bis 30.06.2019</a:t>
          </a:r>
        </a:p>
        <a:p>
          <a:pPr lvl="0" algn="ctr" defTabSz="488950">
            <a:lnSpc>
              <a:spcPct val="90000"/>
            </a:lnSpc>
            <a:spcBef>
              <a:spcPct val="0"/>
            </a:spcBef>
            <a:spcAft>
              <a:spcPct val="35000"/>
            </a:spcAft>
          </a:pPr>
          <a:r>
            <a:rPr lang="de-DE" sz="1100" kern="1200" dirty="0" smtClean="0"/>
            <a:t>Vorbereitung Ausschreibung</a:t>
          </a:r>
          <a:endParaRPr lang="de-DE" sz="1100" kern="1200" dirty="0"/>
        </a:p>
      </dsp:txBody>
      <dsp:txXfrm rot="10800000">
        <a:off x="0" y="1664881"/>
        <a:ext cx="11522075" cy="545492"/>
      </dsp:txXfrm>
    </dsp:sp>
    <dsp:sp modelId="{6905B1C6-904E-4686-955D-F77695E8330E}">
      <dsp:nvSpPr>
        <dsp:cNvPr id="0" name=""/>
        <dsp:cNvSpPr/>
      </dsp:nvSpPr>
      <dsp:spPr>
        <a:xfrm rot="10800000">
          <a:off x="0" y="833553"/>
          <a:ext cx="11522075" cy="839515"/>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de-DE" sz="1100" kern="1200" dirty="0" smtClean="0"/>
            <a:t>bis 31.03.2019</a:t>
          </a:r>
        </a:p>
        <a:p>
          <a:pPr lvl="0" algn="ctr" defTabSz="488950">
            <a:lnSpc>
              <a:spcPct val="90000"/>
            </a:lnSpc>
            <a:spcBef>
              <a:spcPct val="0"/>
            </a:spcBef>
            <a:spcAft>
              <a:spcPct val="35000"/>
            </a:spcAft>
          </a:pPr>
          <a:r>
            <a:rPr lang="de-DE" sz="1100" kern="1200" dirty="0" smtClean="0"/>
            <a:t>Abnahme des Anforderungskataloges und Klärung der beteiligten Gruppenunternehmen</a:t>
          </a:r>
          <a:endParaRPr lang="de-DE" sz="1100" kern="1200" dirty="0"/>
        </a:p>
      </dsp:txBody>
      <dsp:txXfrm rot="10800000">
        <a:off x="0" y="833553"/>
        <a:ext cx="11522075" cy="545492"/>
      </dsp:txXfrm>
    </dsp:sp>
    <dsp:sp modelId="{DD69E52B-9E6A-4921-9C49-46BB15010067}">
      <dsp:nvSpPr>
        <dsp:cNvPr id="0" name=""/>
        <dsp:cNvSpPr/>
      </dsp:nvSpPr>
      <dsp:spPr>
        <a:xfrm rot="10800000">
          <a:off x="0" y="2226"/>
          <a:ext cx="11522075" cy="839515"/>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de-DE" sz="1100" kern="1200" dirty="0" smtClean="0"/>
            <a:t>30.01.2019/31.01.2019 </a:t>
          </a:r>
        </a:p>
        <a:p>
          <a:pPr lvl="0" algn="ctr" defTabSz="488950">
            <a:lnSpc>
              <a:spcPct val="90000"/>
            </a:lnSpc>
            <a:spcBef>
              <a:spcPct val="0"/>
            </a:spcBef>
            <a:spcAft>
              <a:spcPct val="35000"/>
            </a:spcAft>
          </a:pPr>
          <a:r>
            <a:rPr lang="de-DE" sz="1100" b="0" kern="1200" dirty="0" smtClean="0"/>
            <a:t>Workshop Reisemanagement</a:t>
          </a:r>
          <a:r>
            <a:rPr lang="de-DE" sz="1100" kern="1200" dirty="0" smtClean="0"/>
            <a:t> </a:t>
          </a:r>
          <a:endParaRPr lang="de-DE" sz="1100" kern="1200" dirty="0"/>
        </a:p>
      </dsp:txBody>
      <dsp:txXfrm rot="10800000">
        <a:off x="0" y="2226"/>
        <a:ext cx="11522075" cy="5454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6400" cy="49212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49688" y="0"/>
            <a:ext cx="2946400" cy="492125"/>
          </a:xfrm>
          <a:prstGeom prst="rect">
            <a:avLst/>
          </a:prstGeom>
        </p:spPr>
        <p:txBody>
          <a:bodyPr vert="horz" lIns="91440" tIns="45720" rIns="91440" bIns="45720" rtlCol="0"/>
          <a:lstStyle>
            <a:lvl1pPr algn="r">
              <a:defRPr sz="1200"/>
            </a:lvl1pPr>
          </a:lstStyle>
          <a:p>
            <a:fld id="{3DDFE831-BE47-4B4C-84E8-C6AA6721FCAD}" type="datetimeFigureOut">
              <a:rPr lang="de-DE" smtClean="0"/>
              <a:t>29.01.2019</a:t>
            </a:fld>
            <a:endParaRPr lang="de-DE"/>
          </a:p>
        </p:txBody>
      </p:sp>
      <p:sp>
        <p:nvSpPr>
          <p:cNvPr id="4" name="Fußzeilenplatzhalter 3"/>
          <p:cNvSpPr>
            <a:spLocks noGrp="1"/>
          </p:cNvSpPr>
          <p:nvPr>
            <p:ph type="ftr" sz="quarter" idx="2"/>
          </p:nvPr>
        </p:nvSpPr>
        <p:spPr>
          <a:xfrm>
            <a:off x="0" y="9361488"/>
            <a:ext cx="2946400" cy="493712"/>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49688" y="9361488"/>
            <a:ext cx="2946400" cy="493712"/>
          </a:xfrm>
          <a:prstGeom prst="rect">
            <a:avLst/>
          </a:prstGeom>
        </p:spPr>
        <p:txBody>
          <a:bodyPr vert="horz" lIns="91440" tIns="45720" rIns="91440" bIns="45720" rtlCol="0" anchor="b"/>
          <a:lstStyle>
            <a:lvl1pPr algn="r">
              <a:defRPr sz="1200"/>
            </a:lvl1pPr>
          </a:lstStyle>
          <a:p>
            <a:fld id="{A3C6FD87-9F71-4EDA-8E59-68A5108F90F3}" type="slidenum">
              <a:rPr lang="de-DE" smtClean="0"/>
              <a:t>‹Nr.›</a:t>
            </a:fld>
            <a:endParaRPr lang="de-DE"/>
          </a:p>
        </p:txBody>
      </p:sp>
    </p:spTree>
    <p:extLst>
      <p:ext uri="{BB962C8B-B14F-4D97-AF65-F5344CB8AC3E}">
        <p14:creationId xmlns:p14="http://schemas.microsoft.com/office/powerpoint/2010/main" val="409995473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29T09:25:26.437"/>
    </inkml:context>
    <inkml:brush xml:id="br0">
      <inkml:brushProperty name="width" value="0.02857" units="cm"/>
      <inkml:brushProperty name="height" value="0.02857" units="cm"/>
    </inkml:brush>
  </inkml:definitions>
  <inkml:trace contextRef="#ctx0" brushRef="#br0">15743 256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29T09:25:33.153"/>
    </inkml:context>
    <inkml:brush xml:id="br0">
      <inkml:brushProperty name="width" value="0.02857" units="cm"/>
      <inkml:brushProperty name="height" value="0.02857" units="cm"/>
    </inkml:brush>
  </inkml:definitions>
  <inkml:trace contextRef="#ctx0" brushRef="#br0">13990 295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29T09:25:34.731"/>
    </inkml:context>
    <inkml:brush xml:id="br0">
      <inkml:brushProperty name="width" value="0.02857" units="cm"/>
      <inkml:brushProperty name="height" value="0.02857" units="cm"/>
    </inkml:brush>
  </inkml:definitions>
  <inkml:trace contextRef="#ctx0" brushRef="#br0">14455 5034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45659" cy="492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buFontTx/>
              <a:buNone/>
              <a:defRPr sz="1200"/>
            </a:lvl1pPr>
          </a:lstStyle>
          <a:p>
            <a:endParaRPr lang="de-DE"/>
          </a:p>
        </p:txBody>
      </p:sp>
      <p:sp>
        <p:nvSpPr>
          <p:cNvPr id="22531" name="Rectangle 3"/>
          <p:cNvSpPr>
            <a:spLocks noGrp="1" noChangeArrowheads="1"/>
          </p:cNvSpPr>
          <p:nvPr>
            <p:ph type="dt" idx="1"/>
          </p:nvPr>
        </p:nvSpPr>
        <p:spPr bwMode="auto">
          <a:xfrm>
            <a:off x="3850443" y="0"/>
            <a:ext cx="2945659" cy="492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buFontTx/>
              <a:buNone/>
              <a:defRPr sz="1200"/>
            </a:lvl1pPr>
          </a:lstStyle>
          <a:p>
            <a:endParaRPr lang="de-DE"/>
          </a:p>
        </p:txBody>
      </p:sp>
      <p:sp>
        <p:nvSpPr>
          <p:cNvPr id="22532" name="Rectangle 4"/>
          <p:cNvSpPr>
            <a:spLocks noGrp="1" noRot="1" noChangeAspect="1" noChangeArrowheads="1" noTextEdit="1"/>
          </p:cNvSpPr>
          <p:nvPr>
            <p:ph type="sldImg" idx="2"/>
          </p:nvPr>
        </p:nvSpPr>
        <p:spPr bwMode="auto">
          <a:xfrm>
            <a:off x="446509" y="926673"/>
            <a:ext cx="5904656" cy="3321904"/>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2533" name="Rectangle 5"/>
          <p:cNvSpPr>
            <a:spLocks noGrp="1" noChangeArrowheads="1"/>
          </p:cNvSpPr>
          <p:nvPr>
            <p:ph type="body" sz="quarter" idx="3"/>
          </p:nvPr>
        </p:nvSpPr>
        <p:spPr bwMode="gray">
          <a:xfrm>
            <a:off x="446509" y="4681974"/>
            <a:ext cx="5904658" cy="4435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2534" name="Rectangle 6"/>
          <p:cNvSpPr>
            <a:spLocks noGrp="1" noChangeArrowheads="1"/>
          </p:cNvSpPr>
          <p:nvPr>
            <p:ph type="ftr" sz="quarter" idx="4"/>
          </p:nvPr>
        </p:nvSpPr>
        <p:spPr bwMode="auto">
          <a:xfrm>
            <a:off x="0" y="9362238"/>
            <a:ext cx="2945659" cy="492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buFontTx/>
              <a:buNone/>
              <a:defRPr sz="1200"/>
            </a:lvl1pPr>
          </a:lstStyle>
          <a:p>
            <a:endParaRPr lang="de-DE"/>
          </a:p>
        </p:txBody>
      </p:sp>
      <p:sp>
        <p:nvSpPr>
          <p:cNvPr id="22535" name="Rectangle 7"/>
          <p:cNvSpPr>
            <a:spLocks noGrp="1" noChangeArrowheads="1"/>
          </p:cNvSpPr>
          <p:nvPr>
            <p:ph type="sldNum" sz="quarter" idx="5"/>
          </p:nvPr>
        </p:nvSpPr>
        <p:spPr bwMode="auto">
          <a:xfrm>
            <a:off x="3850443" y="9362238"/>
            <a:ext cx="2945659" cy="492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buFontTx/>
              <a:buNone/>
              <a:defRPr sz="1200"/>
            </a:lvl1pPr>
          </a:lstStyle>
          <a:p>
            <a:fld id="{E27E67B1-BA9C-451B-95D3-E21BE585E572}" type="slidenum">
              <a:rPr lang="de-DE"/>
              <a:pPr/>
              <a:t>‹Nr.›</a:t>
            </a:fld>
            <a:endParaRPr lang="de-DE"/>
          </a:p>
        </p:txBody>
      </p:sp>
    </p:spTree>
    <p:extLst>
      <p:ext uri="{BB962C8B-B14F-4D97-AF65-F5344CB8AC3E}">
        <p14:creationId xmlns:p14="http://schemas.microsoft.com/office/powerpoint/2010/main" val="61612939"/>
      </p:ext>
    </p:extLst>
  </p:cSld>
  <p:clrMap bg1="lt1" tx1="dk1" bg2="lt2" tx2="dk2" accent1="accent1" accent2="accent2" accent3="accent3" accent4="accent4" accent5="accent5" accent6="accent6" hlink="hlink" folHlink="folHlink"/>
  <p:notesStyle>
    <a:lvl1pPr marL="265113" indent="-265113" algn="l" rtl="0" fontAlgn="base">
      <a:spcBef>
        <a:spcPct val="0"/>
      </a:spcBef>
      <a:spcAft>
        <a:spcPct val="30000"/>
      </a:spcAft>
      <a:buFont typeface="Arial" pitchFamily="34" charset="0"/>
      <a:buChar char="–"/>
      <a:tabLst>
        <a:tab pos="266700" algn="l"/>
        <a:tab pos="542925" algn="l"/>
        <a:tab pos="809625" algn="l"/>
        <a:tab pos="1076325" algn="l"/>
      </a:tabLst>
      <a:defRPr sz="1200" kern="1200">
        <a:solidFill>
          <a:schemeClr val="tx1"/>
        </a:solidFill>
        <a:latin typeface="Arial" charset="0"/>
        <a:ea typeface="+mn-ea"/>
        <a:cs typeface="Arial" charset="0"/>
      </a:defRPr>
    </a:lvl1pPr>
    <a:lvl2pPr marL="541338" indent="-276225" algn="l" rtl="0" fontAlgn="base">
      <a:spcBef>
        <a:spcPct val="0"/>
      </a:spcBef>
      <a:spcAft>
        <a:spcPct val="30000"/>
      </a:spcAft>
      <a:buFont typeface="Arial" pitchFamily="34" charset="0"/>
      <a:buChar char="–"/>
      <a:tabLst>
        <a:tab pos="542925" algn="l"/>
      </a:tabLst>
      <a:defRPr sz="1200" kern="1200">
        <a:solidFill>
          <a:schemeClr val="tx1"/>
        </a:solidFill>
        <a:latin typeface="Arial" charset="0"/>
        <a:ea typeface="+mn-ea"/>
        <a:cs typeface="Arial" charset="0"/>
      </a:defRPr>
    </a:lvl2pPr>
    <a:lvl3pPr marL="806450" indent="-265113" algn="l" rtl="0" fontAlgn="base">
      <a:spcBef>
        <a:spcPct val="0"/>
      </a:spcBef>
      <a:spcAft>
        <a:spcPct val="30000"/>
      </a:spcAft>
      <a:buFont typeface="Arial" charset="0"/>
      <a:buChar char="–"/>
      <a:tabLst>
        <a:tab pos="806450" algn="l"/>
      </a:tabLst>
      <a:defRPr sz="1200" kern="1200">
        <a:solidFill>
          <a:schemeClr val="tx1"/>
        </a:solidFill>
        <a:latin typeface="Arial" charset="0"/>
        <a:ea typeface="+mn-ea"/>
        <a:cs typeface="Arial" charset="0"/>
      </a:defRPr>
    </a:lvl3pPr>
    <a:lvl4pPr marL="1071563" indent="-265113" algn="l" rtl="0" fontAlgn="base">
      <a:spcBef>
        <a:spcPct val="0"/>
      </a:spcBef>
      <a:spcAft>
        <a:spcPct val="30000"/>
      </a:spcAft>
      <a:buFont typeface="Arial" charset="0"/>
      <a:buChar char="–"/>
      <a:tabLst>
        <a:tab pos="1071563" algn="l"/>
      </a:tabLst>
      <a:defRPr sz="1200" kern="1200">
        <a:solidFill>
          <a:schemeClr val="tx1"/>
        </a:solidFill>
        <a:latin typeface="Arial" charset="0"/>
        <a:ea typeface="+mn-ea"/>
        <a:cs typeface="Arial" charset="0"/>
      </a:defRPr>
    </a:lvl4pPr>
    <a:lvl5pPr marL="1347788" indent="-276225" algn="l" rtl="0" fontAlgn="base">
      <a:spcBef>
        <a:spcPct val="0"/>
      </a:spcBef>
      <a:spcAft>
        <a:spcPct val="30000"/>
      </a:spcAft>
      <a:buFont typeface="Arial" charset="0"/>
      <a:buChar char="–"/>
      <a:tabLst>
        <a:tab pos="1347788" algn="l"/>
      </a:tabLs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14300" y="739775"/>
            <a:ext cx="6569075" cy="36957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E27E67B1-BA9C-451B-95D3-E21BE585E572}" type="slidenum">
              <a:rPr lang="de-DE" smtClean="0"/>
              <a:pPr/>
              <a:t>1</a:t>
            </a:fld>
            <a:endParaRPr lang="de-DE"/>
          </a:p>
        </p:txBody>
      </p:sp>
    </p:spTree>
    <p:extLst>
      <p:ext uri="{BB962C8B-B14F-4D97-AF65-F5344CB8AC3E}">
        <p14:creationId xmlns:p14="http://schemas.microsoft.com/office/powerpoint/2010/main" val="1692830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46088" y="927100"/>
            <a:ext cx="5905500" cy="332105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E27E67B1-BA9C-451B-95D3-E21BE585E572}" type="slidenum">
              <a:rPr lang="de-DE" smtClean="0"/>
              <a:pPr/>
              <a:t>32</a:t>
            </a:fld>
            <a:endParaRPr lang="de-DE"/>
          </a:p>
        </p:txBody>
      </p:sp>
    </p:spTree>
    <p:extLst>
      <p:ext uri="{BB962C8B-B14F-4D97-AF65-F5344CB8AC3E}">
        <p14:creationId xmlns:p14="http://schemas.microsoft.com/office/powerpoint/2010/main" val="1716733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46088" y="927100"/>
            <a:ext cx="5905500" cy="332105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E27E67B1-BA9C-451B-95D3-E21BE585E572}" type="slidenum">
              <a:rPr lang="de-DE" smtClean="0"/>
              <a:pPr/>
              <a:t>33</a:t>
            </a:fld>
            <a:endParaRPr lang="de-DE"/>
          </a:p>
        </p:txBody>
      </p:sp>
    </p:spTree>
    <p:extLst>
      <p:ext uri="{BB962C8B-B14F-4D97-AF65-F5344CB8AC3E}">
        <p14:creationId xmlns:p14="http://schemas.microsoft.com/office/powerpoint/2010/main" val="626013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46088" y="927100"/>
            <a:ext cx="5905500" cy="332105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E27E67B1-BA9C-451B-95D3-E21BE585E572}" type="slidenum">
              <a:rPr lang="de-DE" smtClean="0"/>
              <a:pPr/>
              <a:t>34</a:t>
            </a:fld>
            <a:endParaRPr lang="de-DE"/>
          </a:p>
        </p:txBody>
      </p:sp>
    </p:spTree>
    <p:extLst>
      <p:ext uri="{BB962C8B-B14F-4D97-AF65-F5344CB8AC3E}">
        <p14:creationId xmlns:p14="http://schemas.microsoft.com/office/powerpoint/2010/main" val="1232996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46088" y="927100"/>
            <a:ext cx="5905500" cy="332105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E27E67B1-BA9C-451B-95D3-E21BE585E572}" type="slidenum">
              <a:rPr lang="de-DE" smtClean="0"/>
              <a:pPr/>
              <a:t>36</a:t>
            </a:fld>
            <a:endParaRPr lang="de-DE"/>
          </a:p>
        </p:txBody>
      </p:sp>
    </p:spTree>
    <p:extLst>
      <p:ext uri="{BB962C8B-B14F-4D97-AF65-F5344CB8AC3E}">
        <p14:creationId xmlns:p14="http://schemas.microsoft.com/office/powerpoint/2010/main" val="861899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46088" y="927100"/>
            <a:ext cx="5905500" cy="332105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E27E67B1-BA9C-451B-95D3-E21BE585E572}" type="slidenum">
              <a:rPr lang="de-DE" smtClean="0"/>
              <a:pPr/>
              <a:t>37</a:t>
            </a:fld>
            <a:endParaRPr lang="de-DE"/>
          </a:p>
        </p:txBody>
      </p:sp>
    </p:spTree>
    <p:extLst>
      <p:ext uri="{BB962C8B-B14F-4D97-AF65-F5344CB8AC3E}">
        <p14:creationId xmlns:p14="http://schemas.microsoft.com/office/powerpoint/2010/main" val="26513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46088" y="927100"/>
            <a:ext cx="5905500" cy="332105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E27E67B1-BA9C-451B-95D3-E21BE585E572}" type="slidenum">
              <a:rPr lang="de-DE" smtClean="0"/>
              <a:pPr/>
              <a:t>38</a:t>
            </a:fld>
            <a:endParaRPr lang="de-DE"/>
          </a:p>
        </p:txBody>
      </p:sp>
    </p:spTree>
    <p:extLst>
      <p:ext uri="{BB962C8B-B14F-4D97-AF65-F5344CB8AC3E}">
        <p14:creationId xmlns:p14="http://schemas.microsoft.com/office/powerpoint/2010/main" val="122468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46088" y="927100"/>
            <a:ext cx="5905500" cy="332105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E27E67B1-BA9C-451B-95D3-E21BE585E572}" type="slidenum">
              <a:rPr lang="de-DE" smtClean="0"/>
              <a:pPr/>
              <a:t>39</a:t>
            </a:fld>
            <a:endParaRPr lang="de-DE"/>
          </a:p>
        </p:txBody>
      </p:sp>
    </p:spTree>
    <p:extLst>
      <p:ext uri="{BB962C8B-B14F-4D97-AF65-F5344CB8AC3E}">
        <p14:creationId xmlns:p14="http://schemas.microsoft.com/office/powerpoint/2010/main" val="1679003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46088" y="927100"/>
            <a:ext cx="5905500" cy="332105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E27E67B1-BA9C-451B-95D3-E21BE585E572}" type="slidenum">
              <a:rPr lang="de-DE" smtClean="0"/>
              <a:pPr/>
              <a:t>40</a:t>
            </a:fld>
            <a:endParaRPr lang="de-DE"/>
          </a:p>
        </p:txBody>
      </p:sp>
    </p:spTree>
    <p:extLst>
      <p:ext uri="{BB962C8B-B14F-4D97-AF65-F5344CB8AC3E}">
        <p14:creationId xmlns:p14="http://schemas.microsoft.com/office/powerpoint/2010/main" val="19547943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bg1"/>
        </a:solidFill>
        <a:effectLst/>
      </p:bgPr>
    </p:bg>
    <p:spTree>
      <p:nvGrpSpPr>
        <p:cNvPr id="1" name=""/>
        <p:cNvGrpSpPr/>
        <p:nvPr/>
      </p:nvGrpSpPr>
      <p:grpSpPr>
        <a:xfrm>
          <a:off x="0" y="0"/>
          <a:ext cx="0" cy="0"/>
          <a:chOff x="0" y="0"/>
          <a:chExt cx="0" cy="0"/>
        </a:xfrm>
      </p:grpSpPr>
      <p:pic>
        <p:nvPicPr>
          <p:cNvPr id="5" name="Bildplatzhalter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863" y="1268760"/>
            <a:ext cx="7330901" cy="4320480"/>
          </a:xfrm>
          <a:prstGeom prst="rect">
            <a:avLst/>
          </a:prstGeom>
        </p:spPr>
      </p:pic>
      <p:sp>
        <p:nvSpPr>
          <p:cNvPr id="2" name="Titel 1"/>
          <p:cNvSpPr>
            <a:spLocks noGrp="1"/>
          </p:cNvSpPr>
          <p:nvPr>
            <p:ph type="title"/>
          </p:nvPr>
        </p:nvSpPr>
        <p:spPr>
          <a:xfrm>
            <a:off x="4871863" y="1268760"/>
            <a:ext cx="7320137" cy="3564396"/>
          </a:xfrm>
          <a:noFill/>
          <a:ln>
            <a:noFill/>
          </a:ln>
        </p:spPr>
        <p:txBody>
          <a:bodyPr lIns="288000" tIns="244800" rIns="288000" bIns="936000" anchor="t" anchorCtr="0"/>
          <a:lstStyle>
            <a:lvl1pPr>
              <a:defRPr sz="3000">
                <a:solidFill>
                  <a:schemeClr val="bg1"/>
                </a:solidFill>
              </a:defRPr>
            </a:lvl1pPr>
          </a:lstStyle>
          <a:p>
            <a:r>
              <a:rPr lang="de-DE"/>
              <a:t>Titelmasterformat durch Klicken bearbeiten</a:t>
            </a:r>
            <a:endParaRPr lang="de-DE" dirty="0"/>
          </a:p>
        </p:txBody>
      </p:sp>
      <p:sp>
        <p:nvSpPr>
          <p:cNvPr id="32771" name="Rectangle 3"/>
          <p:cNvSpPr>
            <a:spLocks noGrp="1" noChangeArrowheads="1"/>
          </p:cNvSpPr>
          <p:nvPr>
            <p:ph type="subTitle" idx="1"/>
          </p:nvPr>
        </p:nvSpPr>
        <p:spPr bwMode="gray">
          <a:xfrm>
            <a:off x="5159896" y="3825044"/>
            <a:ext cx="6697142" cy="720080"/>
          </a:xfrm>
        </p:spPr>
        <p:txBody>
          <a:bodyPr anchor="b"/>
          <a:lstStyle>
            <a:lvl1pPr marL="0" indent="0">
              <a:spcAft>
                <a:spcPct val="0"/>
              </a:spcAft>
              <a:buNone/>
              <a:defRPr sz="1600">
                <a:solidFill>
                  <a:schemeClr val="bg1"/>
                </a:solidFill>
              </a:defRPr>
            </a:lvl1pPr>
          </a:lstStyle>
          <a:p>
            <a:pPr lvl="0"/>
            <a:r>
              <a:rPr lang="de-DE" noProof="0"/>
              <a:t>Formatvorlage des Untertitelmasters durch Klicken bearbeiten</a:t>
            </a:r>
            <a:endParaRPr lang="de-DE"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bwMode="gray">
          <a:xfrm>
            <a:off x="334963" y="1314000"/>
            <a:ext cx="5689600" cy="4707388"/>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bwMode="gray">
          <a:xfrm>
            <a:off x="6167438" y="1314000"/>
            <a:ext cx="5689599" cy="4707388"/>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Fußzeilenplatzhalter 8"/>
          <p:cNvSpPr>
            <a:spLocks noGrp="1"/>
          </p:cNvSpPr>
          <p:nvPr>
            <p:ph type="ftr" sz="quarter" idx="11"/>
          </p:nvPr>
        </p:nvSpPr>
        <p:spPr bwMode="gray"/>
        <p:txBody>
          <a:bodyPr/>
          <a:lstStyle/>
          <a:p>
            <a:r>
              <a:rPr lang="de-DE"/>
              <a:t>MyHR Redesign – UX-Workshop</a:t>
            </a:r>
            <a:endParaRPr lang="de-DE" dirty="0"/>
          </a:p>
        </p:txBody>
      </p:sp>
      <p:sp>
        <p:nvSpPr>
          <p:cNvPr id="5" name="Titel 4"/>
          <p:cNvSpPr>
            <a:spLocks noGrp="1"/>
          </p:cNvSpPr>
          <p:nvPr>
            <p:ph type="title"/>
          </p:nvPr>
        </p:nvSpPr>
        <p:spPr/>
        <p:txBody>
          <a:bodyPr/>
          <a:lstStyle/>
          <a:p>
            <a:r>
              <a:rPr lang="de-DE"/>
              <a:t>Titelmasterformat durch Klicken bearbeiten</a:t>
            </a:r>
          </a:p>
        </p:txBody>
      </p:sp>
      <p:sp>
        <p:nvSpPr>
          <p:cNvPr id="2" name="Datumsplatzhalter 1"/>
          <p:cNvSpPr>
            <a:spLocks noGrp="1"/>
          </p:cNvSpPr>
          <p:nvPr>
            <p:ph type="dt" sz="half" idx="12"/>
          </p:nvPr>
        </p:nvSpPr>
        <p:spPr/>
        <p:txBody>
          <a:bodyPr/>
          <a:lstStyle/>
          <a:p>
            <a:pPr algn="l"/>
            <a:fld id="{092F683A-2211-684E-8B72-27B13E100FFE}" type="datetime1">
              <a:rPr lang="de-DE" smtClean="0"/>
              <a:t>29.01.2019</a:t>
            </a:fld>
            <a:endParaRPr lang="de-DE" dirty="0"/>
          </a:p>
        </p:txBody>
      </p:sp>
      <p:sp>
        <p:nvSpPr>
          <p:cNvPr id="6" name="Foliennummernplatzhalter 5"/>
          <p:cNvSpPr>
            <a:spLocks noGrp="1"/>
          </p:cNvSpPr>
          <p:nvPr>
            <p:ph type="sldNum" sz="quarter" idx="13"/>
          </p:nvPr>
        </p:nvSpPr>
        <p:spPr/>
        <p:txBody>
          <a:bodyPr/>
          <a:lstStyle/>
          <a:p>
            <a:r>
              <a:rPr lang="de-DE"/>
              <a:t>Seite </a:t>
            </a:r>
            <a:fld id="{6F1BA828-8884-4DE0-86D6-A69D5A920C2F}" type="slidenum">
              <a:rPr lang="de-DE" smtClean="0"/>
              <a:pPr/>
              <a:t>‹Nr.›</a:t>
            </a:fld>
            <a:endParaRPr lang="de-DE" dirty="0"/>
          </a:p>
        </p:txBody>
      </p:sp>
    </p:spTree>
    <p:extLst>
      <p:ext uri="{BB962C8B-B14F-4D97-AF65-F5344CB8AC3E}">
        <p14:creationId xmlns:p14="http://schemas.microsoft.com/office/powerpoint/2010/main" val="793733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7" name="Fußzeilenplatzhalter 6"/>
          <p:cNvSpPr>
            <a:spLocks noGrp="1"/>
          </p:cNvSpPr>
          <p:nvPr>
            <p:ph type="ftr" sz="quarter" idx="11"/>
          </p:nvPr>
        </p:nvSpPr>
        <p:spPr bwMode="gray"/>
        <p:txBody>
          <a:bodyPr/>
          <a:lstStyle/>
          <a:p>
            <a:r>
              <a:rPr lang="de-DE"/>
              <a:t>MyHR Redesign – UX-Workshop</a:t>
            </a:r>
            <a:endParaRPr lang="de-DE" dirty="0"/>
          </a:p>
        </p:txBody>
      </p:sp>
      <p:sp>
        <p:nvSpPr>
          <p:cNvPr id="3" name="Titel 2"/>
          <p:cNvSpPr>
            <a:spLocks noGrp="1"/>
          </p:cNvSpPr>
          <p:nvPr>
            <p:ph type="title"/>
          </p:nvPr>
        </p:nvSpPr>
        <p:spPr/>
        <p:txBody>
          <a:bodyPr/>
          <a:lstStyle/>
          <a:p>
            <a:r>
              <a:rPr lang="de-DE"/>
              <a:t>Titelmasterformat durch Klicken bearbeiten</a:t>
            </a:r>
          </a:p>
        </p:txBody>
      </p:sp>
      <p:sp>
        <p:nvSpPr>
          <p:cNvPr id="2" name="Datumsplatzhalter 1"/>
          <p:cNvSpPr>
            <a:spLocks noGrp="1"/>
          </p:cNvSpPr>
          <p:nvPr>
            <p:ph type="dt" sz="half" idx="12"/>
          </p:nvPr>
        </p:nvSpPr>
        <p:spPr/>
        <p:txBody>
          <a:bodyPr/>
          <a:lstStyle/>
          <a:p>
            <a:pPr algn="l"/>
            <a:fld id="{F6E9D045-0C05-6C4C-A4A1-E28EDA6B0081}" type="datetime1">
              <a:rPr lang="de-DE" smtClean="0"/>
              <a:t>29.01.2019</a:t>
            </a:fld>
            <a:endParaRPr lang="de-DE" dirty="0"/>
          </a:p>
        </p:txBody>
      </p:sp>
      <p:sp>
        <p:nvSpPr>
          <p:cNvPr id="4" name="Foliennummernplatzhalter 3"/>
          <p:cNvSpPr>
            <a:spLocks noGrp="1"/>
          </p:cNvSpPr>
          <p:nvPr>
            <p:ph type="sldNum" sz="quarter" idx="13"/>
          </p:nvPr>
        </p:nvSpPr>
        <p:spPr/>
        <p:txBody>
          <a:bodyPr/>
          <a:lstStyle/>
          <a:p>
            <a:r>
              <a:rPr lang="de-DE"/>
              <a:t>Seite </a:t>
            </a:r>
            <a:fld id="{6F1BA828-8884-4DE0-86D6-A69D5A920C2F}" type="slidenum">
              <a:rPr lang="de-DE" smtClean="0"/>
              <a:pPr/>
              <a:t>‹Nr.›</a:t>
            </a:fld>
            <a:endParaRPr lang="de-DE" dirty="0"/>
          </a:p>
        </p:txBody>
      </p:sp>
    </p:spTree>
    <p:extLst>
      <p:ext uri="{BB962C8B-B14F-4D97-AF65-F5344CB8AC3E}">
        <p14:creationId xmlns:p14="http://schemas.microsoft.com/office/powerpoint/2010/main" val="3053014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bwMode="gray"/>
        <p:txBody>
          <a:bodyPr/>
          <a:lstStyle/>
          <a:p>
            <a:r>
              <a:rPr lang="de-DE"/>
              <a:t>MyHR Redesign – UX-Workshop</a:t>
            </a:r>
            <a:endParaRPr lang="de-DE" dirty="0"/>
          </a:p>
        </p:txBody>
      </p:sp>
      <p:sp>
        <p:nvSpPr>
          <p:cNvPr id="2" name="Datumsplatzhalter 1"/>
          <p:cNvSpPr>
            <a:spLocks noGrp="1"/>
          </p:cNvSpPr>
          <p:nvPr>
            <p:ph type="dt" sz="half" idx="12"/>
          </p:nvPr>
        </p:nvSpPr>
        <p:spPr/>
        <p:txBody>
          <a:bodyPr/>
          <a:lstStyle/>
          <a:p>
            <a:pPr algn="l"/>
            <a:fld id="{AEFA4DC8-1C65-CE45-8FAD-A19CD49FA062}" type="datetime1">
              <a:rPr lang="de-DE" smtClean="0"/>
              <a:t>29.01.2019</a:t>
            </a:fld>
            <a:endParaRPr lang="de-DE" dirty="0"/>
          </a:p>
        </p:txBody>
      </p:sp>
      <p:sp>
        <p:nvSpPr>
          <p:cNvPr id="3" name="Foliennummernplatzhalter 2"/>
          <p:cNvSpPr>
            <a:spLocks noGrp="1"/>
          </p:cNvSpPr>
          <p:nvPr>
            <p:ph type="sldNum" sz="quarter" idx="13"/>
          </p:nvPr>
        </p:nvSpPr>
        <p:spPr/>
        <p:txBody>
          <a:bodyPr/>
          <a:lstStyle/>
          <a:p>
            <a:r>
              <a:rPr lang="de-DE"/>
              <a:t>Seite </a:t>
            </a:r>
            <a:fld id="{6F1BA828-8884-4DE0-86D6-A69D5A920C2F}" type="slidenum">
              <a:rPr lang="de-DE" smtClean="0"/>
              <a:pPr/>
              <a:t>‹Nr.›</a:t>
            </a:fld>
            <a:endParaRPr lang="de-DE" dirty="0"/>
          </a:p>
        </p:txBody>
      </p:sp>
    </p:spTree>
    <p:extLst>
      <p:ext uri="{BB962C8B-B14F-4D97-AF65-F5344CB8AC3E}">
        <p14:creationId xmlns:p14="http://schemas.microsoft.com/office/powerpoint/2010/main" val="3793485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Titelmasterformat durch Klicken bearbeiten</a:t>
            </a:r>
          </a:p>
        </p:txBody>
      </p:sp>
      <p:sp>
        <p:nvSpPr>
          <p:cNvPr id="3" name="Inhaltsplatzhalter 2"/>
          <p:cNvSpPr>
            <a:spLocks noGrp="1"/>
          </p:cNvSpPr>
          <p:nvPr>
            <p:ph idx="1"/>
          </p:nvPr>
        </p:nvSpPr>
        <p:spPr bwMode="gray"/>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Fußzeilenplatzhalter 9"/>
          <p:cNvSpPr>
            <a:spLocks noGrp="1"/>
          </p:cNvSpPr>
          <p:nvPr>
            <p:ph type="ftr" sz="quarter" idx="11"/>
          </p:nvPr>
        </p:nvSpPr>
        <p:spPr bwMode="gray"/>
        <p:txBody>
          <a:bodyPr/>
          <a:lstStyle/>
          <a:p>
            <a:r>
              <a:rPr lang="de-DE"/>
              <a:t>MyHR Redesign – UX-Workshop</a:t>
            </a:r>
            <a:endParaRPr lang="de-DE" dirty="0"/>
          </a:p>
        </p:txBody>
      </p:sp>
      <p:sp>
        <p:nvSpPr>
          <p:cNvPr id="4" name="Datumsplatzhalter 3"/>
          <p:cNvSpPr>
            <a:spLocks noGrp="1"/>
          </p:cNvSpPr>
          <p:nvPr>
            <p:ph type="dt" sz="half" idx="12"/>
          </p:nvPr>
        </p:nvSpPr>
        <p:spPr/>
        <p:txBody>
          <a:bodyPr/>
          <a:lstStyle/>
          <a:p>
            <a:pPr algn="l"/>
            <a:fld id="{3DC6354B-2C32-D949-9A88-E434EB170D57}" type="datetime1">
              <a:rPr lang="de-DE" smtClean="0"/>
              <a:t>29.01.2019</a:t>
            </a:fld>
            <a:endParaRPr lang="de-DE" dirty="0"/>
          </a:p>
        </p:txBody>
      </p:sp>
      <p:sp>
        <p:nvSpPr>
          <p:cNvPr id="5" name="Foliennummernplatzhalter 4"/>
          <p:cNvSpPr>
            <a:spLocks noGrp="1"/>
          </p:cNvSpPr>
          <p:nvPr>
            <p:ph type="sldNum" sz="quarter" idx="13"/>
          </p:nvPr>
        </p:nvSpPr>
        <p:spPr/>
        <p:txBody>
          <a:bodyPr/>
          <a:lstStyle/>
          <a:p>
            <a:r>
              <a:rPr lang="de-DE"/>
              <a:t>Seite </a:t>
            </a:r>
            <a:fld id="{6F1BA828-8884-4DE0-86D6-A69D5A920C2F}" type="slidenum">
              <a:rPr lang="de-DE" smtClean="0"/>
              <a:pPr/>
              <a:t>‹Nr.›</a:t>
            </a:fld>
            <a:endParaRPr lang="de-DE" dirty="0"/>
          </a:p>
        </p:txBody>
      </p:sp>
    </p:spTree>
    <p:extLst>
      <p:ext uri="{BB962C8B-B14F-4D97-AF65-F5344CB8AC3E}">
        <p14:creationId xmlns:p14="http://schemas.microsoft.com/office/powerpoint/2010/main" val="148904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Titelmasterformat durch Klicken bearbeiten</a:t>
            </a:r>
          </a:p>
        </p:txBody>
      </p:sp>
      <p:sp>
        <p:nvSpPr>
          <p:cNvPr id="3" name="Inhaltsplatzhalter 2"/>
          <p:cNvSpPr>
            <a:spLocks noGrp="1"/>
          </p:cNvSpPr>
          <p:nvPr>
            <p:ph idx="1"/>
          </p:nvPr>
        </p:nvSpPr>
        <p:spPr bwMode="gray"/>
        <p:txBody>
          <a:bodyPr/>
          <a:lstStyle>
            <a:lvl1pPr marL="266700" indent="-266700">
              <a:buFont typeface="+mj-lt"/>
              <a:buAutoNum type="arabicPeriod"/>
              <a:defRPr/>
            </a:lvl1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Fußzeilenplatzhalter 9"/>
          <p:cNvSpPr>
            <a:spLocks noGrp="1"/>
          </p:cNvSpPr>
          <p:nvPr>
            <p:ph type="ftr" sz="quarter" idx="11"/>
          </p:nvPr>
        </p:nvSpPr>
        <p:spPr bwMode="gray"/>
        <p:txBody>
          <a:bodyPr/>
          <a:lstStyle/>
          <a:p>
            <a:r>
              <a:rPr lang="de-DE"/>
              <a:t>MyHR Redesign – UX-Workshop</a:t>
            </a:r>
            <a:endParaRPr lang="de-DE" dirty="0"/>
          </a:p>
        </p:txBody>
      </p:sp>
      <p:sp>
        <p:nvSpPr>
          <p:cNvPr id="4" name="Datumsplatzhalter 3"/>
          <p:cNvSpPr>
            <a:spLocks noGrp="1"/>
          </p:cNvSpPr>
          <p:nvPr>
            <p:ph type="dt" sz="half" idx="12"/>
          </p:nvPr>
        </p:nvSpPr>
        <p:spPr/>
        <p:txBody>
          <a:bodyPr/>
          <a:lstStyle/>
          <a:p>
            <a:pPr algn="l"/>
            <a:fld id="{F45D0ADB-7B9B-AD4D-8CD2-8A4B1D786635}" type="datetime1">
              <a:rPr lang="de-DE" smtClean="0"/>
              <a:t>29.01.2019</a:t>
            </a:fld>
            <a:endParaRPr lang="de-DE" dirty="0"/>
          </a:p>
        </p:txBody>
      </p:sp>
      <p:sp>
        <p:nvSpPr>
          <p:cNvPr id="5" name="Foliennummernplatzhalter 4"/>
          <p:cNvSpPr>
            <a:spLocks noGrp="1"/>
          </p:cNvSpPr>
          <p:nvPr>
            <p:ph type="sldNum" sz="quarter" idx="13"/>
          </p:nvPr>
        </p:nvSpPr>
        <p:spPr/>
        <p:txBody>
          <a:bodyPr/>
          <a:lstStyle/>
          <a:p>
            <a:r>
              <a:rPr lang="de-DE"/>
              <a:t>Seite </a:t>
            </a:r>
            <a:fld id="{6F1BA828-8884-4DE0-86D6-A69D5A920C2F}" type="slidenum">
              <a:rPr lang="de-DE" smtClean="0"/>
              <a:pPr/>
              <a:t>‹Nr.›</a:t>
            </a:fld>
            <a:endParaRPr lang="de-DE" dirty="0"/>
          </a:p>
        </p:txBody>
      </p:sp>
    </p:spTree>
    <p:extLst>
      <p:ext uri="{BB962C8B-B14F-4D97-AF65-F5344CB8AC3E}">
        <p14:creationId xmlns:p14="http://schemas.microsoft.com/office/powerpoint/2010/main" val="1196944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Kapiteltrenner">
    <p:bg>
      <p:bgPr>
        <a:solidFill>
          <a:schemeClr val="bg1"/>
        </a:solidFill>
        <a:effectLst/>
      </p:bgPr>
    </p:bg>
    <p:spTree>
      <p:nvGrpSpPr>
        <p:cNvPr id="1" name=""/>
        <p:cNvGrpSpPr/>
        <p:nvPr/>
      </p:nvGrpSpPr>
      <p:grpSpPr>
        <a:xfrm>
          <a:off x="0" y="0"/>
          <a:ext cx="0" cy="0"/>
          <a:chOff x="0" y="0"/>
          <a:chExt cx="0" cy="0"/>
        </a:xfrm>
      </p:grpSpPr>
      <p:sp>
        <p:nvSpPr>
          <p:cNvPr id="3" name="Rechteck 2"/>
          <p:cNvSpPr/>
          <p:nvPr/>
        </p:nvSpPr>
        <p:spPr bwMode="auto">
          <a:xfrm>
            <a:off x="0" y="0"/>
            <a:ext cx="12192000" cy="6858000"/>
          </a:xfrm>
          <a:prstGeom prst="rect">
            <a:avLst/>
          </a:prstGeom>
          <a:solidFill>
            <a:schemeClr val="bg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tx1"/>
              </a:solidFill>
              <a:effectLst/>
              <a:latin typeface="Arial" charset="0"/>
              <a:cs typeface="Arial" charset="0"/>
            </a:endParaRP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863" y="1268760"/>
            <a:ext cx="7330901" cy="4320480"/>
          </a:xfrm>
          <a:prstGeom prst="rect">
            <a:avLst/>
          </a:prstGeom>
        </p:spPr>
      </p:pic>
      <p:sp>
        <p:nvSpPr>
          <p:cNvPr id="2" name="Titel 1"/>
          <p:cNvSpPr>
            <a:spLocks noGrp="1"/>
          </p:cNvSpPr>
          <p:nvPr>
            <p:ph type="title" hasCustomPrompt="1"/>
          </p:nvPr>
        </p:nvSpPr>
        <p:spPr>
          <a:xfrm>
            <a:off x="4865948" y="1268760"/>
            <a:ext cx="7326052" cy="3564396"/>
          </a:xfrm>
          <a:noFill/>
          <a:ln>
            <a:noFill/>
          </a:ln>
        </p:spPr>
        <p:txBody>
          <a:bodyPr lIns="288000" tIns="244800" rIns="288000" bIns="936000" anchor="t" anchorCtr="0"/>
          <a:lstStyle>
            <a:lvl1pPr>
              <a:defRPr sz="3000">
                <a:solidFill>
                  <a:schemeClr val="bg1"/>
                </a:solidFill>
              </a:defRPr>
            </a:lvl1pPr>
          </a:lstStyle>
          <a:p>
            <a:r>
              <a:rPr lang="de-DE" dirty="0"/>
              <a:t>Name des Kapitels</a:t>
            </a:r>
          </a:p>
        </p:txBody>
      </p:sp>
      <p:sp>
        <p:nvSpPr>
          <p:cNvPr id="32771" name="Rectangle 3"/>
          <p:cNvSpPr>
            <a:spLocks noGrp="1" noChangeArrowheads="1"/>
          </p:cNvSpPr>
          <p:nvPr>
            <p:ph type="subTitle" idx="1"/>
          </p:nvPr>
        </p:nvSpPr>
        <p:spPr bwMode="gray">
          <a:xfrm>
            <a:off x="5171786" y="2132856"/>
            <a:ext cx="6685252" cy="576064"/>
          </a:xfrm>
        </p:spPr>
        <p:txBody>
          <a:bodyPr anchor="t"/>
          <a:lstStyle>
            <a:lvl1pPr marL="0" indent="0">
              <a:spcAft>
                <a:spcPct val="0"/>
              </a:spcAft>
              <a:buNone/>
              <a:defRPr sz="1600">
                <a:solidFill>
                  <a:schemeClr val="bg1"/>
                </a:solidFill>
              </a:defRPr>
            </a:lvl1pPr>
          </a:lstStyle>
          <a:p>
            <a:pPr lvl="0"/>
            <a:r>
              <a:rPr lang="de-DE" noProof="0"/>
              <a:t>Formatvorlage des Untertitelmasters durch Klicken bearbeiten</a:t>
            </a:r>
            <a:endParaRPr lang="de-DE" noProof="0" dirty="0"/>
          </a:p>
        </p:txBody>
      </p:sp>
    </p:spTree>
    <p:extLst>
      <p:ext uri="{BB962C8B-B14F-4D97-AF65-F5344CB8AC3E}">
        <p14:creationId xmlns:p14="http://schemas.microsoft.com/office/powerpoint/2010/main" val="3771450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Unterkapitel">
    <p:bg>
      <p:bgPr>
        <a:solidFill>
          <a:schemeClr val="bg1"/>
        </a:solidFill>
        <a:effectLst/>
      </p:bgPr>
    </p:bg>
    <p:spTree>
      <p:nvGrpSpPr>
        <p:cNvPr id="1" name=""/>
        <p:cNvGrpSpPr/>
        <p:nvPr/>
      </p:nvGrpSpPr>
      <p:grpSpPr>
        <a:xfrm>
          <a:off x="0" y="0"/>
          <a:ext cx="0" cy="0"/>
          <a:chOff x="0" y="0"/>
          <a:chExt cx="0" cy="0"/>
        </a:xfrm>
      </p:grpSpPr>
      <p:sp>
        <p:nvSpPr>
          <p:cNvPr id="3" name="Rechteck 2"/>
          <p:cNvSpPr/>
          <p:nvPr/>
        </p:nvSpPr>
        <p:spPr bwMode="auto">
          <a:xfrm>
            <a:off x="0" y="0"/>
            <a:ext cx="12192000" cy="6858000"/>
          </a:xfrm>
          <a:prstGeom prst="rect">
            <a:avLst/>
          </a:prstGeom>
          <a:solidFill>
            <a:schemeClr val="bg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tx1"/>
              </a:solidFill>
              <a:effectLst/>
              <a:latin typeface="Arial" charset="0"/>
              <a:cs typeface="Arial" charset="0"/>
            </a:endParaRPr>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863" y="1268760"/>
            <a:ext cx="7330901" cy="4320480"/>
          </a:xfrm>
          <a:prstGeom prst="rect">
            <a:avLst/>
          </a:prstGeom>
        </p:spPr>
      </p:pic>
      <p:sp>
        <p:nvSpPr>
          <p:cNvPr id="2" name="Titel 1"/>
          <p:cNvSpPr>
            <a:spLocks noGrp="1"/>
          </p:cNvSpPr>
          <p:nvPr>
            <p:ph type="title" hasCustomPrompt="1"/>
          </p:nvPr>
        </p:nvSpPr>
        <p:spPr>
          <a:xfrm>
            <a:off x="4867200" y="1268760"/>
            <a:ext cx="7324800" cy="3564396"/>
          </a:xfrm>
          <a:noFill/>
          <a:ln>
            <a:noFill/>
          </a:ln>
        </p:spPr>
        <p:txBody>
          <a:bodyPr lIns="288000" tIns="244800" rIns="288000" bIns="936000" anchor="t" anchorCtr="0"/>
          <a:lstStyle>
            <a:lvl1pPr>
              <a:defRPr sz="3000">
                <a:solidFill>
                  <a:schemeClr val="bg1"/>
                </a:solidFill>
              </a:defRPr>
            </a:lvl1pPr>
          </a:lstStyle>
          <a:p>
            <a:r>
              <a:rPr lang="de-DE" dirty="0"/>
              <a:t>Name des Kapitels</a:t>
            </a:r>
          </a:p>
        </p:txBody>
      </p:sp>
      <p:sp>
        <p:nvSpPr>
          <p:cNvPr id="32771" name="Rectangle 3"/>
          <p:cNvSpPr>
            <a:spLocks noGrp="1" noChangeArrowheads="1"/>
          </p:cNvSpPr>
          <p:nvPr>
            <p:ph type="subTitle" idx="1"/>
          </p:nvPr>
        </p:nvSpPr>
        <p:spPr bwMode="gray">
          <a:xfrm>
            <a:off x="5173200" y="2132856"/>
            <a:ext cx="6683838" cy="576064"/>
          </a:xfrm>
        </p:spPr>
        <p:txBody>
          <a:bodyPr anchor="t"/>
          <a:lstStyle>
            <a:lvl1pPr marL="0" indent="0">
              <a:spcAft>
                <a:spcPct val="0"/>
              </a:spcAft>
              <a:buNone/>
              <a:defRPr sz="1600">
                <a:solidFill>
                  <a:schemeClr val="bg1"/>
                </a:solidFill>
              </a:defRPr>
            </a:lvl1pPr>
          </a:lstStyle>
          <a:p>
            <a:pPr lvl="0"/>
            <a:r>
              <a:rPr lang="de-DE" noProof="0"/>
              <a:t>Formatvorlage des Untertitelmasters durch Klicken bearbeiten</a:t>
            </a:r>
            <a:endParaRPr lang="de-DE" noProof="0" dirty="0"/>
          </a:p>
        </p:txBody>
      </p:sp>
    </p:spTree>
    <p:extLst>
      <p:ext uri="{BB962C8B-B14F-4D97-AF65-F5344CB8AC3E}">
        <p14:creationId xmlns:p14="http://schemas.microsoft.com/office/powerpoint/2010/main" val="1573625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ldseite">
    <p:bg>
      <p:bgPr>
        <a:solidFill>
          <a:schemeClr val="bg1"/>
        </a:solidFill>
        <a:effectLst/>
      </p:bgPr>
    </p:bg>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bwMode="gray">
          <a:xfrm>
            <a:off x="334963" y="1376363"/>
            <a:ext cx="11522075" cy="4645026"/>
          </a:xfrm>
          <a:solidFill>
            <a:schemeClr val="bg2"/>
          </a:solidFill>
        </p:spPr>
        <p:txBody>
          <a:bodyPr anchor="ctr" anchorCtr="0"/>
          <a:lstStyle>
            <a:lvl1pPr marL="0" indent="0" algn="ctr">
              <a:buNone/>
              <a:defRPr>
                <a:solidFill>
                  <a:schemeClr val="tx2"/>
                </a:solidFill>
              </a:defRPr>
            </a:lvl1pPr>
          </a:lstStyle>
          <a:p>
            <a:r>
              <a:rPr lang="de-DE"/>
              <a:t>Bild durch Klicken auf Symbol hinzufügen</a:t>
            </a:r>
            <a:endParaRPr lang="de-DE" dirty="0"/>
          </a:p>
        </p:txBody>
      </p:sp>
      <p:sp>
        <p:nvSpPr>
          <p:cNvPr id="2" name="Titel 1"/>
          <p:cNvSpPr>
            <a:spLocks noGrp="1"/>
          </p:cNvSpPr>
          <p:nvPr>
            <p:ph type="title"/>
          </p:nvPr>
        </p:nvSpPr>
        <p:spPr/>
        <p:txBody>
          <a:bodyPr/>
          <a:lstStyle/>
          <a:p>
            <a:r>
              <a:rPr lang="de-DE"/>
              <a:t>Titelmasterformat durch Klicken bearbeiten</a:t>
            </a:r>
          </a:p>
        </p:txBody>
      </p:sp>
      <p:sp>
        <p:nvSpPr>
          <p:cNvPr id="4" name="Fußzeilenplatzhalter 3"/>
          <p:cNvSpPr>
            <a:spLocks noGrp="1"/>
          </p:cNvSpPr>
          <p:nvPr>
            <p:ph type="ftr" sz="quarter" idx="11"/>
          </p:nvPr>
        </p:nvSpPr>
        <p:spPr/>
        <p:txBody>
          <a:bodyPr/>
          <a:lstStyle/>
          <a:p>
            <a:r>
              <a:rPr lang="de-DE"/>
              <a:t>MyHR Redesign – UX-Workshop</a:t>
            </a:r>
            <a:endParaRPr lang="de-DE" dirty="0"/>
          </a:p>
        </p:txBody>
      </p:sp>
      <p:sp>
        <p:nvSpPr>
          <p:cNvPr id="5" name="Datumsplatzhalter 4"/>
          <p:cNvSpPr>
            <a:spLocks noGrp="1"/>
          </p:cNvSpPr>
          <p:nvPr>
            <p:ph type="dt" sz="half" idx="12"/>
          </p:nvPr>
        </p:nvSpPr>
        <p:spPr/>
        <p:txBody>
          <a:bodyPr/>
          <a:lstStyle/>
          <a:p>
            <a:pPr algn="l"/>
            <a:fld id="{46BE68B2-00A5-8C4A-A346-DF553521D88B}" type="datetime1">
              <a:rPr lang="de-DE" smtClean="0"/>
              <a:t>29.01.2019</a:t>
            </a:fld>
            <a:endParaRPr lang="de-DE" dirty="0"/>
          </a:p>
        </p:txBody>
      </p:sp>
      <p:sp>
        <p:nvSpPr>
          <p:cNvPr id="6" name="Foliennummernplatzhalter 5"/>
          <p:cNvSpPr>
            <a:spLocks noGrp="1"/>
          </p:cNvSpPr>
          <p:nvPr>
            <p:ph type="sldNum" sz="quarter" idx="13"/>
          </p:nvPr>
        </p:nvSpPr>
        <p:spPr/>
        <p:txBody>
          <a:bodyPr/>
          <a:lstStyle/>
          <a:p>
            <a:r>
              <a:rPr lang="de-DE"/>
              <a:t>Seite </a:t>
            </a:r>
            <a:fld id="{6F1BA828-8884-4DE0-86D6-A69D5A920C2F}" type="slidenum">
              <a:rPr lang="de-DE" smtClean="0"/>
              <a:pPr/>
              <a:t>‹Nr.›</a:t>
            </a:fld>
            <a:endParaRPr lang="de-DE" dirty="0"/>
          </a:p>
        </p:txBody>
      </p:sp>
    </p:spTree>
    <p:extLst>
      <p:ext uri="{BB962C8B-B14F-4D97-AF65-F5344CB8AC3E}">
        <p14:creationId xmlns:p14="http://schemas.microsoft.com/office/powerpoint/2010/main" val="2757946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dseite mit Marginalie">
    <p:bg>
      <p:bgPr>
        <a:solidFill>
          <a:schemeClr val="bg1"/>
        </a:solidFill>
        <a:effectLst/>
      </p:bgPr>
    </p:bg>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bwMode="gray">
          <a:xfrm>
            <a:off x="334963" y="1376363"/>
            <a:ext cx="8605837" cy="4645026"/>
          </a:xfrm>
          <a:solidFill>
            <a:schemeClr val="bg2"/>
          </a:solidFill>
        </p:spPr>
        <p:txBody>
          <a:bodyPr anchor="ctr" anchorCtr="0"/>
          <a:lstStyle>
            <a:lvl1pPr marL="0" indent="0" algn="ctr">
              <a:buNone/>
              <a:defRPr>
                <a:solidFill>
                  <a:schemeClr val="tx2"/>
                </a:solidFill>
              </a:defRPr>
            </a:lvl1pPr>
          </a:lstStyle>
          <a:p>
            <a:r>
              <a:rPr lang="de-DE"/>
              <a:t>Bild durch Klicken auf Symbol hinzufügen</a:t>
            </a:r>
            <a:endParaRPr lang="de-DE" dirty="0"/>
          </a:p>
        </p:txBody>
      </p:sp>
      <p:sp>
        <p:nvSpPr>
          <p:cNvPr id="4" name="Textplatzhalter 3"/>
          <p:cNvSpPr>
            <a:spLocks noGrp="1"/>
          </p:cNvSpPr>
          <p:nvPr>
            <p:ph type="body" sz="quarter" idx="11"/>
          </p:nvPr>
        </p:nvSpPr>
        <p:spPr bwMode="gray">
          <a:xfrm>
            <a:off x="9083674" y="1360808"/>
            <a:ext cx="2773363" cy="4660580"/>
          </a:xfrm>
        </p:spPr>
        <p:txBody>
          <a:bodyPr/>
          <a:lstStyle>
            <a:lvl1pPr marL="0" indent="0">
              <a:buNone/>
              <a:defRPr sz="1000"/>
            </a:lvl1pPr>
            <a:lvl2pPr marL="176213" indent="-176213">
              <a:tabLst>
                <a:tab pos="176213" algn="l"/>
              </a:tabLst>
              <a:defRPr sz="1000"/>
            </a:lvl2pPr>
            <a:lvl3pPr marL="360363" indent="-184150">
              <a:tabLst>
                <a:tab pos="360363" algn="l"/>
              </a:tabLst>
              <a:defRPr sz="1000"/>
            </a:lvl3pPr>
            <a:lvl4pPr marL="536575" indent="-176213">
              <a:tabLst>
                <a:tab pos="536575" algn="l"/>
              </a:tabLst>
              <a:defRPr sz="1000"/>
            </a:lvl4pPr>
            <a:lvl5pPr marL="720725" indent="-196850">
              <a:tabLst>
                <a:tab pos="720725" algn="l"/>
              </a:tabLst>
              <a:defRPr sz="10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Titel 1"/>
          <p:cNvSpPr>
            <a:spLocks noGrp="1"/>
          </p:cNvSpPr>
          <p:nvPr>
            <p:ph type="title"/>
          </p:nvPr>
        </p:nvSpPr>
        <p:spPr/>
        <p:txBody>
          <a:bodyPr/>
          <a:lstStyle/>
          <a:p>
            <a:r>
              <a:rPr lang="de-DE"/>
              <a:t>Titelmasterformat durch Klicken bearbeiten</a:t>
            </a:r>
          </a:p>
        </p:txBody>
      </p:sp>
      <p:sp>
        <p:nvSpPr>
          <p:cNvPr id="5" name="Fußzeilenplatzhalter 4"/>
          <p:cNvSpPr>
            <a:spLocks noGrp="1"/>
          </p:cNvSpPr>
          <p:nvPr>
            <p:ph type="ftr" sz="quarter" idx="12"/>
          </p:nvPr>
        </p:nvSpPr>
        <p:spPr/>
        <p:txBody>
          <a:bodyPr/>
          <a:lstStyle/>
          <a:p>
            <a:r>
              <a:rPr lang="de-DE"/>
              <a:t>MyHR Redesign – UX-Workshop</a:t>
            </a:r>
            <a:endParaRPr lang="de-DE" dirty="0"/>
          </a:p>
        </p:txBody>
      </p:sp>
      <p:sp>
        <p:nvSpPr>
          <p:cNvPr id="6" name="Datumsplatzhalter 5"/>
          <p:cNvSpPr>
            <a:spLocks noGrp="1"/>
          </p:cNvSpPr>
          <p:nvPr>
            <p:ph type="dt" sz="half" idx="13"/>
          </p:nvPr>
        </p:nvSpPr>
        <p:spPr/>
        <p:txBody>
          <a:bodyPr/>
          <a:lstStyle/>
          <a:p>
            <a:pPr algn="l"/>
            <a:fld id="{D5B2E58B-2AEA-5A44-AAE3-654664390B90}" type="datetime1">
              <a:rPr lang="de-DE" smtClean="0"/>
              <a:t>29.01.2019</a:t>
            </a:fld>
            <a:endParaRPr lang="de-DE" dirty="0"/>
          </a:p>
        </p:txBody>
      </p:sp>
      <p:sp>
        <p:nvSpPr>
          <p:cNvPr id="7" name="Foliennummernplatzhalter 6"/>
          <p:cNvSpPr>
            <a:spLocks noGrp="1"/>
          </p:cNvSpPr>
          <p:nvPr>
            <p:ph type="sldNum" sz="quarter" idx="14"/>
          </p:nvPr>
        </p:nvSpPr>
        <p:spPr/>
        <p:txBody>
          <a:bodyPr/>
          <a:lstStyle/>
          <a:p>
            <a:r>
              <a:rPr lang="de-DE"/>
              <a:t>Seite </a:t>
            </a:r>
            <a:fld id="{6F1BA828-8884-4DE0-86D6-A69D5A920C2F}" type="slidenum">
              <a:rPr lang="de-DE" smtClean="0"/>
              <a:pPr/>
              <a:t>‹Nr.›</a:t>
            </a:fld>
            <a:endParaRPr lang="de-DE" dirty="0"/>
          </a:p>
        </p:txBody>
      </p:sp>
    </p:spTree>
    <p:extLst>
      <p:ext uri="{BB962C8B-B14F-4D97-AF65-F5344CB8AC3E}">
        <p14:creationId xmlns:p14="http://schemas.microsoft.com/office/powerpoint/2010/main" val="708452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seite mit Text rechts">
    <p:bg>
      <p:bgPr>
        <a:solidFill>
          <a:schemeClr val="bg1"/>
        </a:solidFill>
        <a:effectLst/>
      </p:bgPr>
    </p:bg>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bwMode="gray">
          <a:xfrm>
            <a:off x="334963" y="1376363"/>
            <a:ext cx="5689600" cy="4645026"/>
          </a:xfrm>
          <a:solidFill>
            <a:schemeClr val="bg2"/>
          </a:solidFill>
        </p:spPr>
        <p:txBody>
          <a:bodyPr anchor="ctr" anchorCtr="0"/>
          <a:lstStyle>
            <a:lvl1pPr marL="0" indent="0" algn="ctr">
              <a:buNone/>
              <a:defRPr>
                <a:solidFill>
                  <a:schemeClr val="tx2"/>
                </a:solidFill>
              </a:defRPr>
            </a:lvl1pPr>
          </a:lstStyle>
          <a:p>
            <a:r>
              <a:rPr lang="de-DE"/>
              <a:t>Bild durch Klicken auf Symbol hinzufügen</a:t>
            </a:r>
            <a:endParaRPr lang="de-DE" dirty="0"/>
          </a:p>
        </p:txBody>
      </p:sp>
      <p:sp>
        <p:nvSpPr>
          <p:cNvPr id="5" name="Textplatzhalter 4"/>
          <p:cNvSpPr>
            <a:spLocks noGrp="1"/>
          </p:cNvSpPr>
          <p:nvPr>
            <p:ph type="body" sz="quarter" idx="11"/>
          </p:nvPr>
        </p:nvSpPr>
        <p:spPr bwMode="gray">
          <a:xfrm>
            <a:off x="6167438" y="1314000"/>
            <a:ext cx="5689599" cy="47073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Titel 1"/>
          <p:cNvSpPr>
            <a:spLocks noGrp="1"/>
          </p:cNvSpPr>
          <p:nvPr>
            <p:ph type="title"/>
          </p:nvPr>
        </p:nvSpPr>
        <p:spPr/>
        <p:txBody>
          <a:bodyPr/>
          <a:lstStyle/>
          <a:p>
            <a:r>
              <a:rPr lang="de-DE"/>
              <a:t>Titelmasterformat durch Klicken bearbeiten</a:t>
            </a:r>
          </a:p>
        </p:txBody>
      </p:sp>
      <p:sp>
        <p:nvSpPr>
          <p:cNvPr id="4" name="Fußzeilenplatzhalter 3"/>
          <p:cNvSpPr>
            <a:spLocks noGrp="1"/>
          </p:cNvSpPr>
          <p:nvPr>
            <p:ph type="ftr" sz="quarter" idx="12"/>
          </p:nvPr>
        </p:nvSpPr>
        <p:spPr/>
        <p:txBody>
          <a:bodyPr/>
          <a:lstStyle/>
          <a:p>
            <a:r>
              <a:rPr lang="de-DE"/>
              <a:t>MyHR Redesign – UX-Workshop</a:t>
            </a:r>
            <a:endParaRPr lang="de-DE" dirty="0"/>
          </a:p>
        </p:txBody>
      </p:sp>
      <p:sp>
        <p:nvSpPr>
          <p:cNvPr id="6" name="Datumsplatzhalter 5"/>
          <p:cNvSpPr>
            <a:spLocks noGrp="1"/>
          </p:cNvSpPr>
          <p:nvPr>
            <p:ph type="dt" sz="half" idx="13"/>
          </p:nvPr>
        </p:nvSpPr>
        <p:spPr/>
        <p:txBody>
          <a:bodyPr/>
          <a:lstStyle/>
          <a:p>
            <a:pPr algn="l"/>
            <a:fld id="{53CC0477-BA1C-0048-853C-B014473E6FD9}" type="datetime1">
              <a:rPr lang="de-DE" smtClean="0"/>
              <a:t>29.01.2019</a:t>
            </a:fld>
            <a:endParaRPr lang="de-DE" dirty="0"/>
          </a:p>
        </p:txBody>
      </p:sp>
      <p:sp>
        <p:nvSpPr>
          <p:cNvPr id="7" name="Foliennummernplatzhalter 6"/>
          <p:cNvSpPr>
            <a:spLocks noGrp="1"/>
          </p:cNvSpPr>
          <p:nvPr>
            <p:ph type="sldNum" sz="quarter" idx="14"/>
          </p:nvPr>
        </p:nvSpPr>
        <p:spPr/>
        <p:txBody>
          <a:bodyPr/>
          <a:lstStyle/>
          <a:p>
            <a:r>
              <a:rPr lang="de-DE"/>
              <a:t>Seite </a:t>
            </a:r>
            <a:fld id="{6F1BA828-8884-4DE0-86D6-A69D5A920C2F}" type="slidenum">
              <a:rPr lang="de-DE" smtClean="0"/>
              <a:pPr/>
              <a:t>‹Nr.›</a:t>
            </a:fld>
            <a:endParaRPr lang="de-DE" dirty="0"/>
          </a:p>
        </p:txBody>
      </p:sp>
    </p:spTree>
    <p:extLst>
      <p:ext uri="{BB962C8B-B14F-4D97-AF65-F5344CB8AC3E}">
        <p14:creationId xmlns:p14="http://schemas.microsoft.com/office/powerpoint/2010/main" val="525256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seite mit Text links">
    <p:bg>
      <p:bgPr>
        <a:solidFill>
          <a:schemeClr val="bg1"/>
        </a:solidFill>
        <a:effectLst/>
      </p:bgPr>
    </p:bg>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bwMode="gray">
          <a:xfrm>
            <a:off x="6167438" y="1376363"/>
            <a:ext cx="5689600" cy="4645025"/>
          </a:xfrm>
          <a:solidFill>
            <a:schemeClr val="bg2"/>
          </a:solidFill>
        </p:spPr>
        <p:txBody>
          <a:bodyPr anchor="ctr" anchorCtr="0"/>
          <a:lstStyle>
            <a:lvl1pPr marL="0" indent="0" algn="ctr">
              <a:buNone/>
              <a:defRPr>
                <a:solidFill>
                  <a:schemeClr val="tx2"/>
                </a:solidFill>
              </a:defRPr>
            </a:lvl1pPr>
          </a:lstStyle>
          <a:p>
            <a:r>
              <a:rPr lang="de-DE"/>
              <a:t>Bild durch Klicken auf Symbol hinzufügen</a:t>
            </a:r>
            <a:endParaRPr lang="de-DE" dirty="0"/>
          </a:p>
        </p:txBody>
      </p:sp>
      <p:sp>
        <p:nvSpPr>
          <p:cNvPr id="5" name="Textplatzhalter 4"/>
          <p:cNvSpPr>
            <a:spLocks noGrp="1"/>
          </p:cNvSpPr>
          <p:nvPr>
            <p:ph type="body" sz="quarter" idx="11"/>
          </p:nvPr>
        </p:nvSpPr>
        <p:spPr bwMode="gray">
          <a:xfrm>
            <a:off x="334964" y="1314000"/>
            <a:ext cx="5689600" cy="47073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Fußzeilenplatzhalter 1"/>
          <p:cNvSpPr>
            <a:spLocks noGrp="1"/>
          </p:cNvSpPr>
          <p:nvPr>
            <p:ph type="ftr" sz="quarter" idx="12"/>
          </p:nvPr>
        </p:nvSpPr>
        <p:spPr/>
        <p:txBody>
          <a:bodyPr/>
          <a:lstStyle/>
          <a:p>
            <a:r>
              <a:rPr lang="de-DE"/>
              <a:t>MyHR Redesign – UX-Workshop</a:t>
            </a:r>
            <a:endParaRPr lang="de-DE" dirty="0"/>
          </a:p>
        </p:txBody>
      </p:sp>
      <p:sp>
        <p:nvSpPr>
          <p:cNvPr id="4" name="Titel 3"/>
          <p:cNvSpPr>
            <a:spLocks noGrp="1"/>
          </p:cNvSpPr>
          <p:nvPr>
            <p:ph type="title"/>
          </p:nvPr>
        </p:nvSpPr>
        <p:spPr/>
        <p:txBody>
          <a:bodyPr/>
          <a:lstStyle/>
          <a:p>
            <a:r>
              <a:rPr lang="de-DE"/>
              <a:t>Titelmasterformat durch Klicken bearbeiten</a:t>
            </a:r>
          </a:p>
        </p:txBody>
      </p:sp>
      <p:sp>
        <p:nvSpPr>
          <p:cNvPr id="6" name="Datumsplatzhalter 5"/>
          <p:cNvSpPr>
            <a:spLocks noGrp="1"/>
          </p:cNvSpPr>
          <p:nvPr>
            <p:ph type="dt" sz="half" idx="13"/>
          </p:nvPr>
        </p:nvSpPr>
        <p:spPr/>
        <p:txBody>
          <a:bodyPr/>
          <a:lstStyle/>
          <a:p>
            <a:pPr algn="l"/>
            <a:fld id="{D987349B-6082-CD4C-B9EF-D42DEB0E21AD}" type="datetime1">
              <a:rPr lang="de-DE" smtClean="0"/>
              <a:t>29.01.2019</a:t>
            </a:fld>
            <a:endParaRPr lang="de-DE" dirty="0"/>
          </a:p>
        </p:txBody>
      </p:sp>
      <p:sp>
        <p:nvSpPr>
          <p:cNvPr id="7" name="Foliennummernplatzhalter 6"/>
          <p:cNvSpPr>
            <a:spLocks noGrp="1"/>
          </p:cNvSpPr>
          <p:nvPr>
            <p:ph type="sldNum" sz="quarter" idx="14"/>
          </p:nvPr>
        </p:nvSpPr>
        <p:spPr/>
        <p:txBody>
          <a:bodyPr/>
          <a:lstStyle/>
          <a:p>
            <a:r>
              <a:rPr lang="de-DE"/>
              <a:t>Seite </a:t>
            </a:r>
            <a:fld id="{6F1BA828-8884-4DE0-86D6-A69D5A920C2F}" type="slidenum">
              <a:rPr lang="de-DE" smtClean="0"/>
              <a:pPr/>
              <a:t>‹Nr.›</a:t>
            </a:fld>
            <a:endParaRPr lang="de-DE" dirty="0"/>
          </a:p>
        </p:txBody>
      </p:sp>
    </p:spTree>
    <p:extLst>
      <p:ext uri="{BB962C8B-B14F-4D97-AF65-F5344CB8AC3E}">
        <p14:creationId xmlns:p14="http://schemas.microsoft.com/office/powerpoint/2010/main" val="2443585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9" name="Foliennummernplatzhalter 3"/>
          <p:cNvSpPr>
            <a:spLocks noGrp="1"/>
          </p:cNvSpPr>
          <p:nvPr>
            <p:ph type="sldNum" sz="quarter" idx="4"/>
          </p:nvPr>
        </p:nvSpPr>
        <p:spPr>
          <a:xfrm>
            <a:off x="323850" y="6402516"/>
            <a:ext cx="504000" cy="144000"/>
          </a:xfrm>
          <a:prstGeom prst="rect">
            <a:avLst/>
          </a:prstGeom>
        </p:spPr>
        <p:txBody>
          <a:bodyPr vert="horz" lIns="0" tIns="0" rIns="0" bIns="0" rtlCol="0" anchor="ctr"/>
          <a:lstStyle>
            <a:lvl1pPr algn="l">
              <a:defRPr lang="de-DE" sz="700" kern="1200" smtClean="0">
                <a:solidFill>
                  <a:schemeClr val="bg1">
                    <a:lumMod val="50000"/>
                  </a:schemeClr>
                </a:solidFill>
                <a:latin typeface="Arial" charset="0"/>
                <a:ea typeface="+mn-ea"/>
                <a:cs typeface="Arial" charset="0"/>
              </a:defRPr>
            </a:lvl1pPr>
          </a:lstStyle>
          <a:p>
            <a:r>
              <a:rPr lang="de-DE"/>
              <a:t>Seite </a:t>
            </a:r>
            <a:fld id="{6F1BA828-8884-4DE0-86D6-A69D5A920C2F}" type="slidenum">
              <a:rPr lang="de-DE" smtClean="0"/>
              <a:pPr/>
              <a:t>‹Nr.›</a:t>
            </a:fld>
            <a:endParaRPr lang="de-DE" dirty="0"/>
          </a:p>
        </p:txBody>
      </p:sp>
      <p:sp>
        <p:nvSpPr>
          <p:cNvPr id="1026" name="Rectangle 2"/>
          <p:cNvSpPr>
            <a:spLocks noGrp="1" noChangeArrowheads="1"/>
          </p:cNvSpPr>
          <p:nvPr>
            <p:ph type="title"/>
          </p:nvPr>
        </p:nvSpPr>
        <p:spPr bwMode="gray">
          <a:xfrm>
            <a:off x="334963" y="368660"/>
            <a:ext cx="11522075"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dirty="0"/>
              <a:t>Titelmasterformat durch Klicken bearbeiten</a:t>
            </a:r>
          </a:p>
        </p:txBody>
      </p:sp>
      <p:sp>
        <p:nvSpPr>
          <p:cNvPr id="1027" name="Rectangle 3"/>
          <p:cNvSpPr>
            <a:spLocks noGrp="1" noChangeArrowheads="1"/>
          </p:cNvSpPr>
          <p:nvPr>
            <p:ph type="body" idx="1"/>
          </p:nvPr>
        </p:nvSpPr>
        <p:spPr bwMode="gray">
          <a:xfrm>
            <a:off x="334963" y="1314000"/>
            <a:ext cx="11522075" cy="470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Fußzeilenplatzhalter 1"/>
          <p:cNvSpPr>
            <a:spLocks noGrp="1"/>
          </p:cNvSpPr>
          <p:nvPr>
            <p:ph type="ftr" sz="quarter" idx="3"/>
          </p:nvPr>
        </p:nvSpPr>
        <p:spPr bwMode="gray">
          <a:xfrm>
            <a:off x="1523492" y="6403044"/>
            <a:ext cx="7405888" cy="143472"/>
          </a:xfrm>
          <a:prstGeom prst="rect">
            <a:avLst/>
          </a:prstGeom>
        </p:spPr>
        <p:txBody>
          <a:bodyPr vert="horz" lIns="0" tIns="0" rIns="0" bIns="0" rtlCol="0" anchor="ctr"/>
          <a:lstStyle>
            <a:lvl1pPr algn="l">
              <a:defRPr sz="700">
                <a:solidFill>
                  <a:schemeClr val="bg1">
                    <a:lumMod val="50000"/>
                  </a:schemeClr>
                </a:solidFill>
              </a:defRPr>
            </a:lvl1pPr>
          </a:lstStyle>
          <a:p>
            <a:r>
              <a:rPr lang="de-DE"/>
              <a:t>MyHR Redesign – UX-Workshop</a:t>
            </a:r>
            <a:endParaRPr lang="de-DE" dirty="0"/>
          </a:p>
        </p:txBody>
      </p:sp>
      <p:cxnSp>
        <p:nvCxnSpPr>
          <p:cNvPr id="7" name="Gerade Verbindung 6"/>
          <p:cNvCxnSpPr/>
          <p:nvPr/>
        </p:nvCxnSpPr>
        <p:spPr bwMode="auto">
          <a:xfrm>
            <a:off x="334963" y="6093296"/>
            <a:ext cx="11522075" cy="0"/>
          </a:xfrm>
          <a:prstGeom prst="line">
            <a:avLst/>
          </a:prstGeom>
          <a:solidFill>
            <a:schemeClr val="bg1"/>
          </a:solidFill>
          <a:ln w="635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 name="Bild 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841906" y="6093296"/>
            <a:ext cx="2340571" cy="749714"/>
          </a:xfrm>
          <a:prstGeom prst="rect">
            <a:avLst/>
          </a:prstGeom>
          <a:noFill/>
          <a:ln>
            <a:noFill/>
          </a:ln>
        </p:spPr>
      </p:pic>
      <p:sp>
        <p:nvSpPr>
          <p:cNvPr id="3" name="Datumsplatzhalter 2"/>
          <p:cNvSpPr>
            <a:spLocks noGrp="1"/>
          </p:cNvSpPr>
          <p:nvPr>
            <p:ph type="dt" sz="half" idx="2"/>
          </p:nvPr>
        </p:nvSpPr>
        <p:spPr>
          <a:xfrm>
            <a:off x="864000" y="6402517"/>
            <a:ext cx="551480" cy="143999"/>
          </a:xfrm>
          <a:prstGeom prst="rect">
            <a:avLst/>
          </a:prstGeom>
        </p:spPr>
        <p:txBody>
          <a:bodyPr vert="horz" lIns="0" tIns="0" rIns="0" bIns="0" rtlCol="0" anchor="ctr"/>
          <a:lstStyle>
            <a:lvl1pPr>
              <a:defRPr lang="de-DE" sz="700" smtClean="0">
                <a:solidFill>
                  <a:schemeClr val="bg1">
                    <a:lumMod val="50000"/>
                  </a:schemeClr>
                </a:solidFill>
              </a:defRPr>
            </a:lvl1pPr>
          </a:lstStyle>
          <a:p>
            <a:pPr algn="l"/>
            <a:fld id="{F2053097-63AC-8B4A-8F0C-C86FC795E3FE}" type="datetime1">
              <a:rPr lang="de-DE" smtClean="0"/>
              <a:t>29.01.2019</a:t>
            </a:fld>
            <a:endParaRPr lang="de-DE"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81" r:id="rId3"/>
    <p:sldLayoutId id="2147483679" r:id="rId4"/>
    <p:sldLayoutId id="2147483680" r:id="rId5"/>
    <p:sldLayoutId id="2147483675" r:id="rId6"/>
    <p:sldLayoutId id="2147483676" r:id="rId7"/>
    <p:sldLayoutId id="2147483677" r:id="rId8"/>
    <p:sldLayoutId id="2147483678" r:id="rId9"/>
    <p:sldLayoutId id="2147483664" r:id="rId10"/>
    <p:sldLayoutId id="2147483666" r:id="rId11"/>
    <p:sldLayoutId id="2147483667" r:id="rId12"/>
  </p:sldLayoutIdLst>
  <p:hf hdr="0"/>
  <p:txStyles>
    <p:titleStyle>
      <a:lvl1pPr algn="l" rtl="0" eaLnBrk="1" fontAlgn="base" hangingPunct="1">
        <a:spcBef>
          <a:spcPct val="0"/>
        </a:spcBef>
        <a:spcAft>
          <a:spcPct val="0"/>
        </a:spcAft>
        <a:defRPr sz="2500" b="1">
          <a:solidFill>
            <a:schemeClr val="accent1"/>
          </a:solidFill>
          <a:latin typeface="+mj-lt"/>
          <a:ea typeface="+mj-ea"/>
          <a:cs typeface="+mj-cs"/>
        </a:defRPr>
      </a:lvl1pPr>
      <a:lvl2pPr algn="l" rtl="0" eaLnBrk="1" fontAlgn="base" hangingPunct="1">
        <a:spcBef>
          <a:spcPct val="0"/>
        </a:spcBef>
        <a:spcAft>
          <a:spcPct val="0"/>
        </a:spcAft>
        <a:defRPr sz="2500">
          <a:solidFill>
            <a:schemeClr val="tx1"/>
          </a:solidFill>
          <a:latin typeface="Arial" charset="0"/>
          <a:cs typeface="Arial" charset="0"/>
        </a:defRPr>
      </a:lvl2pPr>
      <a:lvl3pPr algn="l" rtl="0" eaLnBrk="1" fontAlgn="base" hangingPunct="1">
        <a:spcBef>
          <a:spcPct val="0"/>
        </a:spcBef>
        <a:spcAft>
          <a:spcPct val="0"/>
        </a:spcAft>
        <a:defRPr sz="2500">
          <a:solidFill>
            <a:schemeClr val="tx1"/>
          </a:solidFill>
          <a:latin typeface="Arial" charset="0"/>
          <a:cs typeface="Arial" charset="0"/>
        </a:defRPr>
      </a:lvl3pPr>
      <a:lvl4pPr algn="l" rtl="0" eaLnBrk="1" fontAlgn="base" hangingPunct="1">
        <a:spcBef>
          <a:spcPct val="0"/>
        </a:spcBef>
        <a:spcAft>
          <a:spcPct val="0"/>
        </a:spcAft>
        <a:defRPr sz="2500">
          <a:solidFill>
            <a:schemeClr val="tx1"/>
          </a:solidFill>
          <a:latin typeface="Arial" charset="0"/>
          <a:cs typeface="Arial" charset="0"/>
        </a:defRPr>
      </a:lvl4pPr>
      <a:lvl5pPr algn="l" rtl="0" eaLnBrk="1" fontAlgn="base" hangingPunct="1">
        <a:spcBef>
          <a:spcPct val="0"/>
        </a:spcBef>
        <a:spcAft>
          <a:spcPct val="0"/>
        </a:spcAft>
        <a:defRPr sz="2500">
          <a:solidFill>
            <a:schemeClr val="tx1"/>
          </a:solidFill>
          <a:latin typeface="Arial" charset="0"/>
          <a:cs typeface="Arial" charset="0"/>
        </a:defRPr>
      </a:lvl5pPr>
      <a:lvl6pPr marL="457200" algn="l" rtl="0" eaLnBrk="1" fontAlgn="base" hangingPunct="1">
        <a:spcBef>
          <a:spcPct val="0"/>
        </a:spcBef>
        <a:spcAft>
          <a:spcPct val="0"/>
        </a:spcAft>
        <a:defRPr sz="2500">
          <a:solidFill>
            <a:schemeClr val="tx1"/>
          </a:solidFill>
          <a:latin typeface="Arial" charset="0"/>
          <a:cs typeface="Arial" charset="0"/>
        </a:defRPr>
      </a:lvl6pPr>
      <a:lvl7pPr marL="914400" algn="l" rtl="0" eaLnBrk="1" fontAlgn="base" hangingPunct="1">
        <a:spcBef>
          <a:spcPct val="0"/>
        </a:spcBef>
        <a:spcAft>
          <a:spcPct val="0"/>
        </a:spcAft>
        <a:defRPr sz="2500">
          <a:solidFill>
            <a:schemeClr val="tx1"/>
          </a:solidFill>
          <a:latin typeface="Arial" charset="0"/>
          <a:cs typeface="Arial" charset="0"/>
        </a:defRPr>
      </a:lvl7pPr>
      <a:lvl8pPr marL="1371600" algn="l" rtl="0" eaLnBrk="1" fontAlgn="base" hangingPunct="1">
        <a:spcBef>
          <a:spcPct val="0"/>
        </a:spcBef>
        <a:spcAft>
          <a:spcPct val="0"/>
        </a:spcAft>
        <a:defRPr sz="2500">
          <a:solidFill>
            <a:schemeClr val="tx1"/>
          </a:solidFill>
          <a:latin typeface="Arial" charset="0"/>
          <a:cs typeface="Arial" charset="0"/>
        </a:defRPr>
      </a:lvl8pPr>
      <a:lvl9pPr marL="1828800" algn="l" rtl="0" eaLnBrk="1" fontAlgn="base" hangingPunct="1">
        <a:spcBef>
          <a:spcPct val="0"/>
        </a:spcBef>
        <a:spcAft>
          <a:spcPct val="0"/>
        </a:spcAft>
        <a:defRPr sz="2500">
          <a:solidFill>
            <a:schemeClr val="tx1"/>
          </a:solidFill>
          <a:latin typeface="Arial" charset="0"/>
          <a:cs typeface="Arial" charset="0"/>
        </a:defRPr>
      </a:lvl9pPr>
    </p:titleStyle>
    <p:body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67">
          <p15:clr>
            <a:srgbClr val="F26B43"/>
          </p15:clr>
        </p15:guide>
        <p15:guide id="2" pos="3795">
          <p15:clr>
            <a:srgbClr val="F26B43"/>
          </p15:clr>
        </p15:guide>
        <p15:guide id="3" pos="3885">
          <p15:clr>
            <a:srgbClr val="F26B43"/>
          </p15:clr>
        </p15:guide>
        <p15:guide id="4" pos="5632">
          <p15:clr>
            <a:srgbClr val="F26B43"/>
          </p15:clr>
        </p15:guide>
        <p15:guide id="5" pos="5722">
          <p15:clr>
            <a:srgbClr val="F26B43"/>
          </p15:clr>
        </p15:guide>
        <p15:guide id="6" pos="7469">
          <p15:clr>
            <a:srgbClr val="F26B43"/>
          </p15:clr>
        </p15:guide>
        <p15:guide id="7" pos="2048">
          <p15:clr>
            <a:srgbClr val="F26B43"/>
          </p15:clr>
        </p15:guide>
        <p15:guide id="8" pos="1958">
          <p15:clr>
            <a:srgbClr val="F26B43"/>
          </p15:clr>
        </p15:guide>
        <p15:guide id="9" pos="211">
          <p15:clr>
            <a:srgbClr val="F26B43"/>
          </p15:clr>
        </p15:guide>
        <p15:guide id="10" orient="horz" pos="379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0.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10.xml"/><Relationship Id="rId4" Type="http://schemas.openxmlformats.org/officeDocument/2006/relationships/image" Target="../media/image34.tiff"/></Relationships>
</file>

<file path=ppt/slides/_rels/slide19.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slideLayout" Target="../slideLayouts/slideLayout9.xml"/><Relationship Id="rId7" Type="http://schemas.openxmlformats.org/officeDocument/2006/relationships/image" Target="../media/image60.png"/><Relationship Id="rId2" Type="http://schemas.openxmlformats.org/officeDocument/2006/relationships/tags" Target="../tags/tag2.xml"/><Relationship Id="rId1" Type="http://schemas.openxmlformats.org/officeDocument/2006/relationships/tags" Target="../tags/tag1.xml"/><Relationship Id="rId10" Type="http://schemas.openxmlformats.org/officeDocument/2006/relationships/image" Target="../media/image190.png"/><Relationship Id="rId4" Type="http://schemas.openxmlformats.org/officeDocument/2006/relationships/customXml" Target="../ink/ink1.xml"/><Relationship Id="rId9" Type="http://schemas.openxmlformats.org/officeDocument/2006/relationships/customXml" Target="../ink/ink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tiff"/><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tif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47.png"/><Relationship Id="rId5" Type="http://schemas.openxmlformats.org/officeDocument/2006/relationships/image" Target="../media/image46.e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png"/><Relationship Id="rId2" Type="http://schemas.openxmlformats.org/officeDocument/2006/relationships/image" Target="../media/image5.tiff"/><Relationship Id="rId1" Type="http://schemas.openxmlformats.org/officeDocument/2006/relationships/slideLayout" Target="../slideLayouts/slideLayout10.xml"/><Relationship Id="rId6" Type="http://schemas.openxmlformats.org/officeDocument/2006/relationships/image" Target="../media/image9.jpeg"/><Relationship Id="rId5" Type="http://schemas.openxmlformats.org/officeDocument/2006/relationships/image" Target="../media/image8.tiff"/><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tiff"/><Relationship Id="rId7" Type="http://schemas.openxmlformats.org/officeDocument/2006/relationships/image" Target="../media/image14.tiff"/><Relationship Id="rId2" Type="http://schemas.openxmlformats.org/officeDocument/2006/relationships/image" Target="../media/image5.tiff"/><Relationship Id="rId1" Type="http://schemas.openxmlformats.org/officeDocument/2006/relationships/slideLayout" Target="../slideLayouts/slideLayout10.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9.xml"/><Relationship Id="rId5" Type="http://schemas.openxmlformats.org/officeDocument/2006/relationships/image" Target="../media/image19.jpeg"/><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4"/>
          <p:cNvSpPr>
            <a:spLocks noGrp="1" noChangeArrowheads="1"/>
          </p:cNvSpPr>
          <p:nvPr>
            <p:ph type="ctrTitle"/>
          </p:nvPr>
        </p:nvSpPr>
        <p:spPr/>
        <p:txBody>
          <a:bodyPr/>
          <a:lstStyle/>
          <a:p>
            <a:r>
              <a:rPr lang="de-DE" dirty="0" smtClean="0"/>
              <a:t>P1147 - HRMNY</a:t>
            </a:r>
            <a:r>
              <a:rPr lang="de-DE" dirty="0"/>
              <a:t/>
            </a:r>
            <a:br>
              <a:rPr lang="de-DE" dirty="0"/>
            </a:br>
            <a:r>
              <a:rPr lang="de-DE" b="0" dirty="0" smtClean="0"/>
              <a:t>Workshop Reisemanagement</a:t>
            </a:r>
            <a:endParaRPr lang="de-DE" b="0" dirty="0"/>
          </a:p>
        </p:txBody>
      </p:sp>
      <p:sp>
        <p:nvSpPr>
          <p:cNvPr id="33797" name="Rectangle 5"/>
          <p:cNvSpPr>
            <a:spLocks noGrp="1" noChangeArrowheads="1"/>
          </p:cNvSpPr>
          <p:nvPr>
            <p:ph type="subTitle" idx="1"/>
          </p:nvPr>
        </p:nvSpPr>
        <p:spPr/>
        <p:txBody>
          <a:bodyPr/>
          <a:lstStyle/>
          <a:p>
            <a:r>
              <a:rPr lang="de-DE" dirty="0"/>
              <a:t>Frankfurt, 30. </a:t>
            </a:r>
            <a:r>
              <a:rPr lang="de-DE" dirty="0" smtClean="0"/>
              <a:t>Januar 2019</a:t>
            </a:r>
            <a:endParaRPr lang="de-D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A6B99C5-E53E-B745-9687-DF2494F2A203}"/>
              </a:ext>
            </a:extLst>
          </p:cNvPr>
          <p:cNvSpPr>
            <a:spLocks noGrp="1"/>
          </p:cNvSpPr>
          <p:nvPr>
            <p:ph type="title"/>
          </p:nvPr>
        </p:nvSpPr>
        <p:spPr/>
        <p:txBody>
          <a:bodyPr/>
          <a:lstStyle/>
          <a:p>
            <a:r>
              <a:rPr lang="de-DE" dirty="0"/>
              <a:t>Workshop-Impressionen</a:t>
            </a:r>
          </a:p>
        </p:txBody>
      </p:sp>
      <p:sp>
        <p:nvSpPr>
          <p:cNvPr id="7" name="Foliennummernplatzhalter 6">
            <a:extLst>
              <a:ext uri="{FF2B5EF4-FFF2-40B4-BE49-F238E27FC236}">
                <a16:creationId xmlns:a16="http://schemas.microsoft.com/office/drawing/2014/main" id="{9477CD7A-3BFA-2444-9C51-694DBBF36F6C}"/>
              </a:ext>
            </a:extLst>
          </p:cNvPr>
          <p:cNvSpPr>
            <a:spLocks noGrp="1"/>
          </p:cNvSpPr>
          <p:nvPr>
            <p:ph type="sldNum" sz="quarter" idx="13"/>
          </p:nvPr>
        </p:nvSpPr>
        <p:spPr/>
        <p:txBody>
          <a:bodyPr/>
          <a:lstStyle/>
          <a:p>
            <a:r>
              <a:rPr lang="de-DE"/>
              <a:t>Seite </a:t>
            </a:r>
            <a:fld id="{6F1BA828-8884-4DE0-86D6-A69D5A920C2F}" type="slidenum">
              <a:rPr lang="de-DE" smtClean="0"/>
              <a:pPr/>
              <a:t>10</a:t>
            </a:fld>
            <a:endParaRPr lang="de-DE" dirty="0"/>
          </a:p>
        </p:txBody>
      </p:sp>
      <p:pic>
        <p:nvPicPr>
          <p:cNvPr id="8" name="Grafik 7">
            <a:extLst>
              <a:ext uri="{FF2B5EF4-FFF2-40B4-BE49-F238E27FC236}">
                <a16:creationId xmlns:a16="http://schemas.microsoft.com/office/drawing/2014/main" id="{ACE13271-64EC-5C4F-9151-ACB8E1B4537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35360" y="1116154"/>
            <a:ext cx="11521678" cy="2949382"/>
          </a:xfrm>
          <a:prstGeom prst="rect">
            <a:avLst/>
          </a:prstGeom>
        </p:spPr>
      </p:pic>
      <p:pic>
        <p:nvPicPr>
          <p:cNvPr id="9" name="Bild 6">
            <a:extLst>
              <a:ext uri="{FF2B5EF4-FFF2-40B4-BE49-F238E27FC236}">
                <a16:creationId xmlns:a16="http://schemas.microsoft.com/office/drawing/2014/main" id="{9A1B804F-01B4-8045-A88D-72ACC53F40B2}"/>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334963" y="4077073"/>
            <a:ext cx="2868673" cy="1613629"/>
          </a:xfrm>
          <a:prstGeom prst="rect">
            <a:avLst/>
          </a:prstGeom>
        </p:spPr>
      </p:pic>
      <p:pic>
        <p:nvPicPr>
          <p:cNvPr id="10" name="Grafik 9">
            <a:extLst>
              <a:ext uri="{FF2B5EF4-FFF2-40B4-BE49-F238E27FC236}">
                <a16:creationId xmlns:a16="http://schemas.microsoft.com/office/drawing/2014/main" id="{2BEF4025-1D93-4F4D-A8A1-2E676F46710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216902" y="4077072"/>
            <a:ext cx="2868673" cy="1613629"/>
          </a:xfrm>
          <a:prstGeom prst="rect">
            <a:avLst/>
          </a:prstGeom>
        </p:spPr>
      </p:pic>
      <p:pic>
        <p:nvPicPr>
          <p:cNvPr id="11" name="Grafik 10">
            <a:extLst>
              <a:ext uri="{FF2B5EF4-FFF2-40B4-BE49-F238E27FC236}">
                <a16:creationId xmlns:a16="http://schemas.microsoft.com/office/drawing/2014/main" id="{A15A786E-1DB4-7E45-BBF7-2F5841760EB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106025" y="4077072"/>
            <a:ext cx="2868865" cy="1613629"/>
          </a:xfrm>
          <a:prstGeom prst="rect">
            <a:avLst/>
          </a:prstGeom>
        </p:spPr>
      </p:pic>
      <p:pic>
        <p:nvPicPr>
          <p:cNvPr id="12" name="Grafik 11">
            <a:extLst>
              <a:ext uri="{FF2B5EF4-FFF2-40B4-BE49-F238E27FC236}">
                <a16:creationId xmlns:a16="http://schemas.microsoft.com/office/drawing/2014/main" id="{A8484B30-4124-974C-B03E-02EEEE6E9B2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988156" y="4077072"/>
            <a:ext cx="2868865" cy="1613629"/>
          </a:xfrm>
          <a:prstGeom prst="rect">
            <a:avLst/>
          </a:prstGeom>
        </p:spPr>
      </p:pic>
      <p:sp>
        <p:nvSpPr>
          <p:cNvPr id="13" name="Fußzeilenplatzhalter 1">
            <a:extLst>
              <a:ext uri="{FF2B5EF4-FFF2-40B4-BE49-F238E27FC236}">
                <a16:creationId xmlns:a16="http://schemas.microsoft.com/office/drawing/2014/main" id="{B5966A8E-0D58-E24A-B614-89BB46A7EEFE}"/>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P1147 - HRMNY</a:t>
            </a:r>
            <a:endParaRPr lang="de-DE" dirty="0"/>
          </a:p>
        </p:txBody>
      </p:sp>
      <p:sp>
        <p:nvSpPr>
          <p:cNvPr id="14" name="Datumsplatzhalter 2">
            <a:extLst>
              <a:ext uri="{FF2B5EF4-FFF2-40B4-BE49-F238E27FC236}">
                <a16:creationId xmlns:a16="http://schemas.microsoft.com/office/drawing/2014/main" id="{10C0F52F-ACE7-074E-A56C-8B92AD933F76}"/>
              </a:ext>
            </a:extLst>
          </p:cNvPr>
          <p:cNvSpPr txBox="1">
            <a:spLocks/>
          </p:cNvSpPr>
          <p:nvPr/>
        </p:nvSpPr>
        <p:spPr bwMode="gray">
          <a:xfrm>
            <a:off x="864000" y="6402517"/>
            <a:ext cx="551480" cy="143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lvl1pPr marL="268288" indent="-268288" algn="l" rtl="0" eaLnBrk="1" fontAlgn="base" hangingPunct="1">
              <a:spcBef>
                <a:spcPct val="0"/>
              </a:spcBef>
              <a:spcAft>
                <a:spcPct val="30000"/>
              </a:spcAft>
              <a:buFont typeface="Arial" pitchFamily="34" charset="0"/>
              <a:buChar char="–"/>
              <a:tabLst>
                <a:tab pos="266700" algn="l"/>
              </a:tabLst>
              <a:defRPr lang="de-DE" sz="700" smtClean="0">
                <a:solidFill>
                  <a:schemeClr val="bg1">
                    <a:lumMod val="50000"/>
                  </a:schemeClr>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9pPr>
          </a:lstStyle>
          <a:p>
            <a:pPr marL="0" indent="0">
              <a:buNone/>
            </a:pPr>
            <a:fld id="{5F8A69EE-9EBE-45B4-84DA-65CEBF0A418C}" type="datetime1">
              <a:rPr lang="de-DE" kern="0" smtClean="0"/>
              <a:pPr marL="0" indent="0">
                <a:buNone/>
              </a:pPr>
              <a:t>29.01.2019</a:t>
            </a:fld>
            <a:endParaRPr lang="de-DE" kern="0" dirty="0"/>
          </a:p>
        </p:txBody>
      </p:sp>
    </p:spTree>
    <p:extLst>
      <p:ext uri="{BB962C8B-B14F-4D97-AF65-F5344CB8AC3E}">
        <p14:creationId xmlns:p14="http://schemas.microsoft.com/office/powerpoint/2010/main" val="10103059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10A15D8-BCB3-074B-BF4B-212882F736CC}"/>
              </a:ext>
            </a:extLst>
          </p:cNvPr>
          <p:cNvSpPr>
            <a:spLocks noGrp="1"/>
          </p:cNvSpPr>
          <p:nvPr>
            <p:ph type="title"/>
          </p:nvPr>
        </p:nvSpPr>
        <p:spPr/>
        <p:txBody>
          <a:bodyPr/>
          <a:lstStyle/>
          <a:p>
            <a:r>
              <a:rPr lang="de-DE" dirty="0"/>
              <a:t>Vorgehensweise</a:t>
            </a:r>
            <a:br>
              <a:rPr lang="de-DE" dirty="0"/>
            </a:br>
            <a:endParaRPr lang="de-DE" dirty="0"/>
          </a:p>
        </p:txBody>
      </p:sp>
      <p:sp>
        <p:nvSpPr>
          <p:cNvPr id="7" name="Foliennummernplatzhalter 6">
            <a:extLst>
              <a:ext uri="{FF2B5EF4-FFF2-40B4-BE49-F238E27FC236}">
                <a16:creationId xmlns:a16="http://schemas.microsoft.com/office/drawing/2014/main" id="{AD3C0F9D-E1E0-CD46-9AEF-76382809C922}"/>
              </a:ext>
            </a:extLst>
          </p:cNvPr>
          <p:cNvSpPr>
            <a:spLocks noGrp="1"/>
          </p:cNvSpPr>
          <p:nvPr>
            <p:ph type="sldNum" sz="quarter" idx="14"/>
          </p:nvPr>
        </p:nvSpPr>
        <p:spPr/>
        <p:txBody>
          <a:bodyPr/>
          <a:lstStyle/>
          <a:p>
            <a:r>
              <a:rPr lang="de-DE"/>
              <a:t>Seite </a:t>
            </a:r>
            <a:fld id="{6F1BA828-8884-4DE0-86D6-A69D5A920C2F}" type="slidenum">
              <a:rPr lang="de-DE" smtClean="0"/>
              <a:pPr/>
              <a:t>11</a:t>
            </a:fld>
            <a:endParaRPr lang="de-DE" dirty="0"/>
          </a:p>
        </p:txBody>
      </p:sp>
      <p:pic>
        <p:nvPicPr>
          <p:cNvPr id="12" name="Bildplatzhalter 12">
            <a:extLst>
              <a:ext uri="{FF2B5EF4-FFF2-40B4-BE49-F238E27FC236}">
                <a16:creationId xmlns:a16="http://schemas.microsoft.com/office/drawing/2014/main" id="{8844DA04-0F2D-3245-ACAC-04C515FD647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a:xfrm>
            <a:off x="3269718" y="1376363"/>
            <a:ext cx="5689600" cy="4645025"/>
          </a:xfrm>
          <a:noFill/>
        </p:spPr>
      </p:pic>
      <p:sp>
        <p:nvSpPr>
          <p:cNvPr id="15" name="Textplatzhalter 2">
            <a:extLst>
              <a:ext uri="{FF2B5EF4-FFF2-40B4-BE49-F238E27FC236}">
                <a16:creationId xmlns:a16="http://schemas.microsoft.com/office/drawing/2014/main" id="{92BF0095-4082-8B4E-A1DE-666DA68B8B4B}"/>
              </a:ext>
            </a:extLst>
          </p:cNvPr>
          <p:cNvSpPr>
            <a:spLocks noGrp="1"/>
          </p:cNvSpPr>
          <p:nvPr>
            <p:ph type="body" sz="quarter" idx="11"/>
          </p:nvPr>
        </p:nvSpPr>
        <p:spPr>
          <a:xfrm>
            <a:off x="8615884" y="1791771"/>
            <a:ext cx="1728588" cy="372420"/>
          </a:xfrm>
        </p:spPr>
        <p:txBody>
          <a:bodyPr/>
          <a:lstStyle/>
          <a:p>
            <a:pPr marL="0" indent="0">
              <a:buNone/>
            </a:pPr>
            <a:r>
              <a:rPr lang="de-DE" sz="1600" dirty="0" err="1"/>
              <a:t>Healthcheck</a:t>
            </a:r>
            <a:endParaRPr lang="de-DE" sz="1600" dirty="0"/>
          </a:p>
        </p:txBody>
      </p:sp>
      <p:sp>
        <p:nvSpPr>
          <p:cNvPr id="17" name="Textplatzhalter 2">
            <a:extLst>
              <a:ext uri="{FF2B5EF4-FFF2-40B4-BE49-F238E27FC236}">
                <a16:creationId xmlns:a16="http://schemas.microsoft.com/office/drawing/2014/main" id="{EFE6AF8C-AF1F-A749-906A-CD041DB610E7}"/>
              </a:ext>
            </a:extLst>
          </p:cNvPr>
          <p:cNvSpPr txBox="1">
            <a:spLocks/>
          </p:cNvSpPr>
          <p:nvPr/>
        </p:nvSpPr>
        <p:spPr bwMode="gray">
          <a:xfrm>
            <a:off x="9812658" y="2877776"/>
            <a:ext cx="1728588" cy="372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buFont typeface="Arial" pitchFamily="34" charset="0"/>
              <a:buNone/>
            </a:pPr>
            <a:r>
              <a:rPr lang="de-DE" sz="1600" kern="0" dirty="0"/>
              <a:t>UX-Workshops</a:t>
            </a:r>
          </a:p>
        </p:txBody>
      </p:sp>
      <p:sp>
        <p:nvSpPr>
          <p:cNvPr id="18" name="Textplatzhalter 2">
            <a:extLst>
              <a:ext uri="{FF2B5EF4-FFF2-40B4-BE49-F238E27FC236}">
                <a16:creationId xmlns:a16="http://schemas.microsoft.com/office/drawing/2014/main" id="{1CCF8EEC-AEDB-0F48-97DC-8D1124D87B81}"/>
              </a:ext>
            </a:extLst>
          </p:cNvPr>
          <p:cNvSpPr txBox="1">
            <a:spLocks/>
          </p:cNvSpPr>
          <p:nvPr/>
        </p:nvSpPr>
        <p:spPr bwMode="gray">
          <a:xfrm>
            <a:off x="8919207" y="5151261"/>
            <a:ext cx="1224136" cy="372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buFont typeface="Arial" pitchFamily="34" charset="0"/>
              <a:buNone/>
            </a:pPr>
            <a:r>
              <a:rPr lang="de-DE" sz="1600" kern="0" dirty="0"/>
              <a:t>Interviews</a:t>
            </a:r>
          </a:p>
        </p:txBody>
      </p:sp>
      <p:sp>
        <p:nvSpPr>
          <p:cNvPr id="19" name="Textplatzhalter 2">
            <a:extLst>
              <a:ext uri="{FF2B5EF4-FFF2-40B4-BE49-F238E27FC236}">
                <a16:creationId xmlns:a16="http://schemas.microsoft.com/office/drawing/2014/main" id="{8D4EA669-314D-D04F-A858-11DF8711E1DF}"/>
              </a:ext>
            </a:extLst>
          </p:cNvPr>
          <p:cNvSpPr txBox="1">
            <a:spLocks/>
          </p:cNvSpPr>
          <p:nvPr/>
        </p:nvSpPr>
        <p:spPr bwMode="gray">
          <a:xfrm>
            <a:off x="1200290" y="1881716"/>
            <a:ext cx="1728588" cy="372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buFont typeface="Arial" pitchFamily="34" charset="0"/>
              <a:buNone/>
            </a:pPr>
            <a:r>
              <a:rPr lang="de-DE" sz="1600" kern="0" dirty="0" err="1"/>
              <a:t>Wireframes</a:t>
            </a:r>
            <a:endParaRPr lang="de-DE" sz="1600" kern="0" dirty="0"/>
          </a:p>
        </p:txBody>
      </p:sp>
      <p:sp>
        <p:nvSpPr>
          <p:cNvPr id="20" name="Textplatzhalter 2">
            <a:extLst>
              <a:ext uri="{FF2B5EF4-FFF2-40B4-BE49-F238E27FC236}">
                <a16:creationId xmlns:a16="http://schemas.microsoft.com/office/drawing/2014/main" id="{45514D11-9010-0C4C-B15F-1BF65A975A24}"/>
              </a:ext>
            </a:extLst>
          </p:cNvPr>
          <p:cNvSpPr txBox="1">
            <a:spLocks/>
          </p:cNvSpPr>
          <p:nvPr/>
        </p:nvSpPr>
        <p:spPr bwMode="gray">
          <a:xfrm>
            <a:off x="827850" y="2984668"/>
            <a:ext cx="1728588" cy="372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buFont typeface="Arial" pitchFamily="34" charset="0"/>
              <a:buNone/>
            </a:pPr>
            <a:r>
              <a:rPr lang="de-DE" sz="1600" kern="0" dirty="0" err="1"/>
              <a:t>Mockups</a:t>
            </a:r>
            <a:endParaRPr lang="de-DE" sz="1600" kern="0" dirty="0"/>
          </a:p>
        </p:txBody>
      </p:sp>
      <p:sp>
        <p:nvSpPr>
          <p:cNvPr id="21" name="Textplatzhalter 2">
            <a:extLst>
              <a:ext uri="{FF2B5EF4-FFF2-40B4-BE49-F238E27FC236}">
                <a16:creationId xmlns:a16="http://schemas.microsoft.com/office/drawing/2014/main" id="{D5DBEE27-D925-5442-AC70-6750E7389AD2}"/>
              </a:ext>
            </a:extLst>
          </p:cNvPr>
          <p:cNvSpPr txBox="1">
            <a:spLocks/>
          </p:cNvSpPr>
          <p:nvPr/>
        </p:nvSpPr>
        <p:spPr bwMode="gray">
          <a:xfrm>
            <a:off x="1139740" y="4087620"/>
            <a:ext cx="1728588" cy="372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buFont typeface="Arial" pitchFamily="34" charset="0"/>
              <a:buNone/>
            </a:pPr>
            <a:r>
              <a:rPr lang="de-DE" sz="1600" kern="0" dirty="0"/>
              <a:t>Prototypen</a:t>
            </a:r>
          </a:p>
        </p:txBody>
      </p:sp>
      <p:sp>
        <p:nvSpPr>
          <p:cNvPr id="22" name="Textplatzhalter 2">
            <a:extLst>
              <a:ext uri="{FF2B5EF4-FFF2-40B4-BE49-F238E27FC236}">
                <a16:creationId xmlns:a16="http://schemas.microsoft.com/office/drawing/2014/main" id="{93B86E1B-106A-5C43-811D-5F4A36EEB5EE}"/>
              </a:ext>
            </a:extLst>
          </p:cNvPr>
          <p:cNvSpPr txBox="1">
            <a:spLocks/>
          </p:cNvSpPr>
          <p:nvPr/>
        </p:nvSpPr>
        <p:spPr bwMode="gray">
          <a:xfrm>
            <a:off x="1552084" y="5036992"/>
            <a:ext cx="1728588" cy="372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buFont typeface="Arial" pitchFamily="34" charset="0"/>
              <a:buNone/>
            </a:pPr>
            <a:r>
              <a:rPr lang="de-DE" sz="1600" kern="0" dirty="0"/>
              <a:t>Design-Systems</a:t>
            </a:r>
          </a:p>
        </p:txBody>
      </p:sp>
      <p:sp>
        <p:nvSpPr>
          <p:cNvPr id="23" name="Textplatzhalter 2">
            <a:extLst>
              <a:ext uri="{FF2B5EF4-FFF2-40B4-BE49-F238E27FC236}">
                <a16:creationId xmlns:a16="http://schemas.microsoft.com/office/drawing/2014/main" id="{AE8DC5E7-C5DE-B541-A6A9-FBF7B35E8B05}"/>
              </a:ext>
            </a:extLst>
          </p:cNvPr>
          <p:cNvSpPr txBox="1">
            <a:spLocks/>
          </p:cNvSpPr>
          <p:nvPr/>
        </p:nvSpPr>
        <p:spPr bwMode="gray">
          <a:xfrm>
            <a:off x="9552384" y="4069133"/>
            <a:ext cx="1945683" cy="372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buFont typeface="Arial" pitchFamily="34" charset="0"/>
              <a:buNone/>
            </a:pPr>
            <a:r>
              <a:rPr lang="de-DE" sz="1600" kern="0" dirty="0"/>
              <a:t>Anforderungskatalog</a:t>
            </a:r>
          </a:p>
        </p:txBody>
      </p:sp>
      <p:sp>
        <p:nvSpPr>
          <p:cNvPr id="24" name="Fußzeilenplatzhalter 1">
            <a:extLst>
              <a:ext uri="{FF2B5EF4-FFF2-40B4-BE49-F238E27FC236}">
                <a16:creationId xmlns:a16="http://schemas.microsoft.com/office/drawing/2014/main" id="{0A627EBA-6241-E44D-AD47-485F42654612}"/>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P1147 - HRMNY</a:t>
            </a:r>
            <a:endParaRPr lang="de-DE" dirty="0"/>
          </a:p>
        </p:txBody>
      </p:sp>
      <p:sp>
        <p:nvSpPr>
          <p:cNvPr id="25" name="Datumsplatzhalter 2">
            <a:extLst>
              <a:ext uri="{FF2B5EF4-FFF2-40B4-BE49-F238E27FC236}">
                <a16:creationId xmlns:a16="http://schemas.microsoft.com/office/drawing/2014/main" id="{5ACFBD9D-8DB0-4540-9113-6ACFE4D7B304}"/>
              </a:ext>
            </a:extLst>
          </p:cNvPr>
          <p:cNvSpPr txBox="1">
            <a:spLocks/>
          </p:cNvSpPr>
          <p:nvPr/>
        </p:nvSpPr>
        <p:spPr bwMode="gray">
          <a:xfrm>
            <a:off x="864000" y="6402517"/>
            <a:ext cx="551480" cy="143999"/>
          </a:xfrm>
          <a:prstGeom prst="rect">
            <a:avLst/>
          </a:prstGeom>
        </p:spPr>
        <p:txBody>
          <a:bodyPr vert="horz" lIns="0" tIns="0" rIns="0" bIns="0" rtlCol="0" anchor="ctr"/>
          <a:lstStyle>
            <a:defPPr>
              <a:defRPr lang="de-DE"/>
            </a:defPPr>
            <a:lvl1pPr algn="ctr" rtl="0" fontAlgn="base">
              <a:spcBef>
                <a:spcPct val="0"/>
              </a:spcBef>
              <a:spcAft>
                <a:spcPct val="0"/>
              </a:spcAft>
              <a:buFont typeface="Arial" charset="0"/>
              <a:defRPr lang="de-DE" sz="700" kern="1200" smtClean="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pPr algn="l"/>
            <a:fld id="{5F8A69EE-9EBE-45B4-84DA-65CEBF0A418C}" type="datetime1">
              <a:rPr lang="de-DE" smtClean="0"/>
              <a:pPr algn="l"/>
              <a:t>29.01.2019</a:t>
            </a:fld>
            <a:endParaRPr lang="de-DE" dirty="0"/>
          </a:p>
        </p:txBody>
      </p:sp>
    </p:spTree>
    <p:extLst>
      <p:ext uri="{BB962C8B-B14F-4D97-AF65-F5344CB8AC3E}">
        <p14:creationId xmlns:p14="http://schemas.microsoft.com/office/powerpoint/2010/main" val="21992546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Erkenntnisse der Bedarfsanalyse</a:t>
            </a:r>
          </a:p>
        </p:txBody>
      </p:sp>
      <p:sp>
        <p:nvSpPr>
          <p:cNvPr id="5" name="Foliennummernplatzhalter 4"/>
          <p:cNvSpPr>
            <a:spLocks noGrp="1"/>
          </p:cNvSpPr>
          <p:nvPr>
            <p:ph type="sldNum" sz="quarter" idx="13"/>
          </p:nvPr>
        </p:nvSpPr>
        <p:spPr/>
        <p:txBody>
          <a:bodyPr/>
          <a:lstStyle/>
          <a:p>
            <a:r>
              <a:rPr lang="de-DE"/>
              <a:t>Seite </a:t>
            </a:r>
            <a:fld id="{6F1BA828-8884-4DE0-86D6-A69D5A920C2F}" type="slidenum">
              <a:rPr lang="de-DE" smtClean="0"/>
              <a:pPr/>
              <a:t>12</a:t>
            </a:fld>
            <a:endParaRPr lang="de-DE" dirty="0"/>
          </a:p>
        </p:txBody>
      </p:sp>
      <p:sp>
        <p:nvSpPr>
          <p:cNvPr id="6" name="Rechteck 5"/>
          <p:cNvSpPr/>
          <p:nvPr/>
        </p:nvSpPr>
        <p:spPr bwMode="auto">
          <a:xfrm>
            <a:off x="334963" y="2030058"/>
            <a:ext cx="1800597" cy="1044116"/>
          </a:xfrm>
          <a:prstGeom prst="rect">
            <a:avLst/>
          </a:prstGeom>
          <a:solidFill>
            <a:srgbClr val="B6C4DC"/>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a:lnSpc>
                <a:spcPct val="125000"/>
              </a:lnSpc>
            </a:pPr>
            <a:r>
              <a:rPr lang="de-DE" sz="1100" dirty="0" err="1"/>
              <a:t>MyHR</a:t>
            </a:r>
            <a:r>
              <a:rPr lang="de-DE" sz="1100" dirty="0"/>
              <a:t> besteht zur Zeit aus vielen verschiedenen Startseiten</a:t>
            </a:r>
          </a:p>
        </p:txBody>
      </p:sp>
      <p:sp>
        <p:nvSpPr>
          <p:cNvPr id="10" name="Rechteck 9"/>
          <p:cNvSpPr/>
          <p:nvPr/>
        </p:nvSpPr>
        <p:spPr bwMode="auto">
          <a:xfrm>
            <a:off x="2279576" y="2030058"/>
            <a:ext cx="1800000" cy="1044116"/>
          </a:xfrm>
          <a:prstGeom prst="rect">
            <a:avLst/>
          </a:prstGeom>
          <a:solidFill>
            <a:srgbClr val="B6C4DC"/>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a:lnSpc>
                <a:spcPct val="125000"/>
              </a:lnSpc>
            </a:pPr>
            <a:r>
              <a:rPr lang="de-DE" sz="1100" dirty="0"/>
              <a:t>Kein einheitliches Look &amp; </a:t>
            </a:r>
            <a:r>
              <a:rPr lang="de-DE" sz="1100" dirty="0" err="1"/>
              <a:t>Feel</a:t>
            </a:r>
            <a:r>
              <a:rPr lang="de-DE" sz="1100" dirty="0"/>
              <a:t>, weder auf Makro noch auf Mikroebene</a:t>
            </a:r>
          </a:p>
        </p:txBody>
      </p:sp>
      <p:sp>
        <p:nvSpPr>
          <p:cNvPr id="27" name="Rechteck 26">
            <a:extLst>
              <a:ext uri="{FF2B5EF4-FFF2-40B4-BE49-F238E27FC236}">
                <a16:creationId xmlns:a16="http://schemas.microsoft.com/office/drawing/2014/main" id="{19E5B60C-3D4F-4247-BB51-9A26BCC3FB3A}"/>
              </a:ext>
            </a:extLst>
          </p:cNvPr>
          <p:cNvSpPr/>
          <p:nvPr/>
        </p:nvSpPr>
        <p:spPr bwMode="auto">
          <a:xfrm>
            <a:off x="334963" y="1340768"/>
            <a:ext cx="3744613" cy="552558"/>
          </a:xfrm>
          <a:prstGeom prst="rect">
            <a:avLst/>
          </a:prstGeom>
          <a:solidFill>
            <a:schemeClr val="accent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lang="de-DE" sz="1400" b="1" dirty="0">
                <a:solidFill>
                  <a:schemeClr val="bg1"/>
                </a:solidFill>
              </a:rPr>
              <a:t>UX </a:t>
            </a:r>
            <a:r>
              <a:rPr lang="de-DE" sz="1400" b="1" dirty="0" err="1">
                <a:solidFill>
                  <a:schemeClr val="bg1"/>
                </a:solidFill>
              </a:rPr>
              <a:t>Healthcheck</a:t>
            </a:r>
            <a:endParaRPr kumimoji="0" lang="de-DE" sz="1400" b="1" i="0" u="none" strike="noStrike" cap="none" normalizeH="0" baseline="0" dirty="0">
              <a:ln>
                <a:noFill/>
              </a:ln>
              <a:solidFill>
                <a:schemeClr val="bg1"/>
              </a:solidFill>
              <a:effectLst/>
              <a:latin typeface="Arial" charset="0"/>
              <a:cs typeface="Arial" charset="0"/>
            </a:endParaRPr>
          </a:p>
        </p:txBody>
      </p:sp>
      <p:sp>
        <p:nvSpPr>
          <p:cNvPr id="31" name="Rechteck 30">
            <a:extLst>
              <a:ext uri="{FF2B5EF4-FFF2-40B4-BE49-F238E27FC236}">
                <a16:creationId xmlns:a16="http://schemas.microsoft.com/office/drawing/2014/main" id="{44153C69-915C-1C44-9E28-1CCF4A3A020F}"/>
              </a:ext>
            </a:extLst>
          </p:cNvPr>
          <p:cNvSpPr/>
          <p:nvPr/>
        </p:nvSpPr>
        <p:spPr bwMode="auto">
          <a:xfrm>
            <a:off x="4223592" y="2030058"/>
            <a:ext cx="1800597" cy="1044116"/>
          </a:xfrm>
          <a:prstGeom prst="rect">
            <a:avLst/>
          </a:prstGeom>
          <a:solidFill>
            <a:srgbClr val="F7C7B7"/>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a:lnSpc>
                <a:spcPct val="125000"/>
              </a:lnSpc>
            </a:pPr>
            <a:r>
              <a:rPr lang="de-DE" sz="1100" dirty="0"/>
              <a:t>Optimierung des mobilen Zugriffs für mehr Flexibilität (unterwegs nur relevante Funktionen)</a:t>
            </a:r>
          </a:p>
        </p:txBody>
      </p:sp>
      <p:sp>
        <p:nvSpPr>
          <p:cNvPr id="32" name="Rechteck 31">
            <a:extLst>
              <a:ext uri="{FF2B5EF4-FFF2-40B4-BE49-F238E27FC236}">
                <a16:creationId xmlns:a16="http://schemas.microsoft.com/office/drawing/2014/main" id="{CC9EA867-085A-A04F-A668-96515505210A}"/>
              </a:ext>
            </a:extLst>
          </p:cNvPr>
          <p:cNvSpPr/>
          <p:nvPr/>
        </p:nvSpPr>
        <p:spPr bwMode="auto">
          <a:xfrm>
            <a:off x="6168205" y="2030058"/>
            <a:ext cx="1800000" cy="1044116"/>
          </a:xfrm>
          <a:prstGeom prst="rect">
            <a:avLst/>
          </a:prstGeom>
          <a:solidFill>
            <a:srgbClr val="F7C7B7"/>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a:lnSpc>
                <a:spcPct val="125000"/>
              </a:lnSpc>
            </a:pPr>
            <a:r>
              <a:rPr lang="de-DE" sz="1100" dirty="0"/>
              <a:t>Smart </a:t>
            </a:r>
            <a:r>
              <a:rPr lang="de-DE" sz="1100" dirty="0" err="1"/>
              <a:t>Assistant</a:t>
            </a:r>
            <a:r>
              <a:rPr lang="de-DE" sz="1100" dirty="0"/>
              <a:t> mit </a:t>
            </a:r>
            <a:r>
              <a:rPr lang="de-DE" sz="1100" dirty="0" err="1"/>
              <a:t>Vorpriorisierung</a:t>
            </a:r>
            <a:r>
              <a:rPr lang="de-DE" sz="1100" dirty="0"/>
              <a:t> der relevanten Themen und anstehenden Aufgaben</a:t>
            </a:r>
          </a:p>
        </p:txBody>
      </p:sp>
      <p:sp>
        <p:nvSpPr>
          <p:cNvPr id="33" name="Rechteck 32">
            <a:extLst>
              <a:ext uri="{FF2B5EF4-FFF2-40B4-BE49-F238E27FC236}">
                <a16:creationId xmlns:a16="http://schemas.microsoft.com/office/drawing/2014/main" id="{2C2238E0-01BC-984A-9D35-71A1816215A5}"/>
              </a:ext>
            </a:extLst>
          </p:cNvPr>
          <p:cNvSpPr/>
          <p:nvPr/>
        </p:nvSpPr>
        <p:spPr bwMode="auto">
          <a:xfrm>
            <a:off x="4223592" y="1340768"/>
            <a:ext cx="3744613" cy="552558"/>
          </a:xfrm>
          <a:prstGeom prst="rect">
            <a:avLst/>
          </a:prstGeom>
          <a:solidFill>
            <a:srgbClr val="E6460F"/>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lang="de-DE" sz="1400" b="1" dirty="0">
                <a:solidFill>
                  <a:schemeClr val="bg1"/>
                </a:solidFill>
              </a:rPr>
              <a:t>UX Workshops</a:t>
            </a:r>
            <a:endParaRPr kumimoji="0" lang="de-DE" sz="1400" b="1" i="0" u="none" strike="noStrike" cap="none" normalizeH="0" baseline="0" dirty="0">
              <a:ln>
                <a:noFill/>
              </a:ln>
              <a:solidFill>
                <a:schemeClr val="bg1"/>
              </a:solidFill>
              <a:effectLst/>
              <a:latin typeface="Arial" charset="0"/>
              <a:cs typeface="Arial" charset="0"/>
            </a:endParaRPr>
          </a:p>
        </p:txBody>
      </p:sp>
      <p:sp>
        <p:nvSpPr>
          <p:cNvPr id="37" name="Rechteck 36">
            <a:extLst>
              <a:ext uri="{FF2B5EF4-FFF2-40B4-BE49-F238E27FC236}">
                <a16:creationId xmlns:a16="http://schemas.microsoft.com/office/drawing/2014/main" id="{89D33F55-3B02-7447-AD18-72CE9E65F0BC}"/>
              </a:ext>
            </a:extLst>
          </p:cNvPr>
          <p:cNvSpPr/>
          <p:nvPr/>
        </p:nvSpPr>
        <p:spPr bwMode="auto">
          <a:xfrm>
            <a:off x="8112221" y="2030058"/>
            <a:ext cx="1800597" cy="1044116"/>
          </a:xfrm>
          <a:prstGeom prst="rect">
            <a:avLst/>
          </a:prstGeom>
          <a:solidFill>
            <a:srgbClr val="FAD9B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25000"/>
              </a:lnSpc>
              <a:spcBef>
                <a:spcPct val="0"/>
              </a:spcBef>
              <a:spcAft>
                <a:spcPct val="0"/>
              </a:spcAft>
              <a:buClrTx/>
              <a:buSzTx/>
              <a:buFont typeface="Arial" charset="0"/>
              <a:buNone/>
              <a:tabLst/>
            </a:pPr>
            <a:r>
              <a:rPr kumimoji="0" lang="de-DE" sz="1100" b="0" i="0" u="none" strike="noStrike" cap="none" normalizeH="0" baseline="0" dirty="0">
                <a:ln>
                  <a:noFill/>
                </a:ln>
                <a:effectLst/>
                <a:latin typeface="Arial" charset="0"/>
                <a:cs typeface="Arial" charset="0"/>
              </a:rPr>
              <a:t>„In </a:t>
            </a:r>
            <a:r>
              <a:rPr kumimoji="0" lang="de-DE" sz="1100" b="0" i="0" u="none" strike="noStrike" cap="none" normalizeH="0" baseline="0" dirty="0" err="1">
                <a:ln>
                  <a:noFill/>
                </a:ln>
                <a:effectLst/>
                <a:latin typeface="Arial" charset="0"/>
                <a:cs typeface="Arial" charset="0"/>
              </a:rPr>
              <a:t>MyHR</a:t>
            </a:r>
            <a:r>
              <a:rPr kumimoji="0" lang="de-DE" sz="1100" b="0" i="0" u="none" strike="noStrike" cap="none" normalizeH="0" baseline="0" dirty="0">
                <a:ln>
                  <a:noFill/>
                </a:ln>
                <a:effectLst/>
                <a:latin typeface="Arial" charset="0"/>
                <a:cs typeface="Arial" charset="0"/>
              </a:rPr>
              <a:t> dauert alles länger und verzögert sich.“</a:t>
            </a:r>
          </a:p>
        </p:txBody>
      </p:sp>
      <p:sp>
        <p:nvSpPr>
          <p:cNvPr id="38" name="Rechteck 37">
            <a:extLst>
              <a:ext uri="{FF2B5EF4-FFF2-40B4-BE49-F238E27FC236}">
                <a16:creationId xmlns:a16="http://schemas.microsoft.com/office/drawing/2014/main" id="{0A7A1478-5F1B-B247-94E1-DAEC77BC7BFB}"/>
              </a:ext>
            </a:extLst>
          </p:cNvPr>
          <p:cNvSpPr/>
          <p:nvPr/>
        </p:nvSpPr>
        <p:spPr bwMode="auto">
          <a:xfrm>
            <a:off x="10056834" y="2030058"/>
            <a:ext cx="1800000" cy="1044116"/>
          </a:xfrm>
          <a:prstGeom prst="rect">
            <a:avLst/>
          </a:prstGeom>
          <a:solidFill>
            <a:srgbClr val="FAD9B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25000"/>
              </a:lnSpc>
              <a:spcBef>
                <a:spcPct val="0"/>
              </a:spcBef>
              <a:spcAft>
                <a:spcPct val="0"/>
              </a:spcAft>
              <a:buClrTx/>
              <a:buSzTx/>
              <a:buFont typeface="Arial" charset="0"/>
              <a:buNone/>
              <a:tabLst/>
            </a:pPr>
            <a:r>
              <a:rPr kumimoji="0" lang="de-DE" sz="1100" b="0" i="0" u="none" strike="noStrike" cap="none" normalizeH="0" baseline="0" dirty="0">
                <a:ln>
                  <a:noFill/>
                </a:ln>
                <a:effectLst/>
                <a:latin typeface="Arial" charset="0"/>
                <a:cs typeface="Arial" charset="0"/>
              </a:rPr>
              <a:t>Fehlende Transparenz für An- und Abwesenheiten</a:t>
            </a:r>
          </a:p>
        </p:txBody>
      </p:sp>
      <p:sp>
        <p:nvSpPr>
          <p:cNvPr id="39" name="Rechteck 38">
            <a:extLst>
              <a:ext uri="{FF2B5EF4-FFF2-40B4-BE49-F238E27FC236}">
                <a16:creationId xmlns:a16="http://schemas.microsoft.com/office/drawing/2014/main" id="{C54B38B4-E745-8140-A7A5-E10FF01F865D}"/>
              </a:ext>
            </a:extLst>
          </p:cNvPr>
          <p:cNvSpPr/>
          <p:nvPr/>
        </p:nvSpPr>
        <p:spPr bwMode="auto">
          <a:xfrm>
            <a:off x="8112221" y="1340768"/>
            <a:ext cx="3744613" cy="552558"/>
          </a:xfrm>
          <a:prstGeom prst="rect">
            <a:avLst/>
          </a:prstGeom>
          <a:solidFill>
            <a:srgbClr val="F0820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lang="de-DE" sz="1400" b="1" dirty="0">
                <a:solidFill>
                  <a:schemeClr val="bg1"/>
                </a:solidFill>
              </a:rPr>
              <a:t>Interviews</a:t>
            </a:r>
            <a:endParaRPr kumimoji="0" lang="de-DE" sz="1400" b="1" i="0" u="none" strike="noStrike" cap="none" normalizeH="0" baseline="0" dirty="0">
              <a:ln>
                <a:noFill/>
              </a:ln>
              <a:solidFill>
                <a:schemeClr val="bg1"/>
              </a:solidFill>
              <a:effectLst/>
              <a:latin typeface="Arial" charset="0"/>
              <a:cs typeface="Arial" charset="0"/>
            </a:endParaRPr>
          </a:p>
        </p:txBody>
      </p:sp>
      <p:sp>
        <p:nvSpPr>
          <p:cNvPr id="40" name="Rechteck 39">
            <a:extLst>
              <a:ext uri="{FF2B5EF4-FFF2-40B4-BE49-F238E27FC236}">
                <a16:creationId xmlns:a16="http://schemas.microsoft.com/office/drawing/2014/main" id="{FE38D053-658C-0646-9012-0EC5D609D966}"/>
              </a:ext>
            </a:extLst>
          </p:cNvPr>
          <p:cNvSpPr/>
          <p:nvPr/>
        </p:nvSpPr>
        <p:spPr bwMode="auto">
          <a:xfrm>
            <a:off x="334963" y="3210906"/>
            <a:ext cx="1800597" cy="1044116"/>
          </a:xfrm>
          <a:prstGeom prst="rect">
            <a:avLst/>
          </a:prstGeom>
          <a:solidFill>
            <a:srgbClr val="B6C4DC"/>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a:lnSpc>
                <a:spcPct val="125000"/>
              </a:lnSpc>
            </a:pPr>
            <a:r>
              <a:rPr lang="de-DE" sz="1100" dirty="0"/>
              <a:t>Zur Zeit keine sinnvolle mobile Nutzung möglich</a:t>
            </a:r>
          </a:p>
        </p:txBody>
      </p:sp>
      <p:sp>
        <p:nvSpPr>
          <p:cNvPr id="41" name="Rechteck 40">
            <a:extLst>
              <a:ext uri="{FF2B5EF4-FFF2-40B4-BE49-F238E27FC236}">
                <a16:creationId xmlns:a16="http://schemas.microsoft.com/office/drawing/2014/main" id="{D3FB180D-2967-A849-9AFB-BA8AE06AC448}"/>
              </a:ext>
            </a:extLst>
          </p:cNvPr>
          <p:cNvSpPr/>
          <p:nvPr/>
        </p:nvSpPr>
        <p:spPr bwMode="auto">
          <a:xfrm>
            <a:off x="2279576" y="3210906"/>
            <a:ext cx="1800000" cy="1044116"/>
          </a:xfrm>
          <a:prstGeom prst="rect">
            <a:avLst/>
          </a:prstGeom>
          <a:solidFill>
            <a:srgbClr val="B6C4DC"/>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a:lnSpc>
                <a:spcPct val="125000"/>
              </a:lnSpc>
            </a:pPr>
            <a:r>
              <a:rPr lang="de-DE" sz="1100" dirty="0"/>
              <a:t>Kein Überblick über dringliche und relevante Meldungen</a:t>
            </a:r>
          </a:p>
        </p:txBody>
      </p:sp>
      <p:sp>
        <p:nvSpPr>
          <p:cNvPr id="42" name="Rechteck 41">
            <a:extLst>
              <a:ext uri="{FF2B5EF4-FFF2-40B4-BE49-F238E27FC236}">
                <a16:creationId xmlns:a16="http://schemas.microsoft.com/office/drawing/2014/main" id="{18B21A57-6CE5-9144-AB78-0F94CF84D7FB}"/>
              </a:ext>
            </a:extLst>
          </p:cNvPr>
          <p:cNvSpPr/>
          <p:nvPr/>
        </p:nvSpPr>
        <p:spPr bwMode="auto">
          <a:xfrm>
            <a:off x="4223592" y="3210906"/>
            <a:ext cx="1800597" cy="1044116"/>
          </a:xfrm>
          <a:prstGeom prst="rect">
            <a:avLst/>
          </a:prstGeom>
          <a:solidFill>
            <a:srgbClr val="F7C7B7"/>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a:lnSpc>
                <a:spcPct val="125000"/>
              </a:lnSpc>
            </a:pPr>
            <a:r>
              <a:rPr lang="de-DE" sz="1100" dirty="0"/>
              <a:t>Individuell-konfigurierbare Startseite bzw. Favoriten-Cockpit</a:t>
            </a:r>
          </a:p>
        </p:txBody>
      </p:sp>
      <p:sp>
        <p:nvSpPr>
          <p:cNvPr id="43" name="Rechteck 42">
            <a:extLst>
              <a:ext uri="{FF2B5EF4-FFF2-40B4-BE49-F238E27FC236}">
                <a16:creationId xmlns:a16="http://schemas.microsoft.com/office/drawing/2014/main" id="{28F240E6-7CB1-BF4A-B829-43E39C12C5D7}"/>
              </a:ext>
            </a:extLst>
          </p:cNvPr>
          <p:cNvSpPr/>
          <p:nvPr/>
        </p:nvSpPr>
        <p:spPr bwMode="auto">
          <a:xfrm>
            <a:off x="6168205" y="3210906"/>
            <a:ext cx="1800000" cy="1044116"/>
          </a:xfrm>
          <a:prstGeom prst="rect">
            <a:avLst/>
          </a:prstGeom>
          <a:solidFill>
            <a:srgbClr val="F7C7B7"/>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a:lnSpc>
                <a:spcPct val="125000"/>
              </a:lnSpc>
            </a:pPr>
            <a:r>
              <a:rPr lang="de-DE" sz="1100" dirty="0"/>
              <a:t>Infobox für Neuerungen: Infos / Updates vom Personalservice</a:t>
            </a:r>
          </a:p>
        </p:txBody>
      </p:sp>
      <p:sp>
        <p:nvSpPr>
          <p:cNvPr id="44" name="Rechteck 43">
            <a:extLst>
              <a:ext uri="{FF2B5EF4-FFF2-40B4-BE49-F238E27FC236}">
                <a16:creationId xmlns:a16="http://schemas.microsoft.com/office/drawing/2014/main" id="{ACB55F5C-18E6-A440-BFA0-DE3FEAB96AFA}"/>
              </a:ext>
            </a:extLst>
          </p:cNvPr>
          <p:cNvSpPr/>
          <p:nvPr/>
        </p:nvSpPr>
        <p:spPr bwMode="auto">
          <a:xfrm>
            <a:off x="8112221" y="3210906"/>
            <a:ext cx="1800597" cy="1044116"/>
          </a:xfrm>
          <a:prstGeom prst="rect">
            <a:avLst/>
          </a:prstGeom>
          <a:solidFill>
            <a:srgbClr val="FAD9B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25000"/>
              </a:lnSpc>
              <a:spcBef>
                <a:spcPct val="0"/>
              </a:spcBef>
              <a:spcAft>
                <a:spcPct val="0"/>
              </a:spcAft>
              <a:buClrTx/>
              <a:buSzTx/>
              <a:buFont typeface="Arial" charset="0"/>
              <a:buNone/>
              <a:tabLst/>
            </a:pPr>
            <a:r>
              <a:rPr lang="de-DE" sz="1100" dirty="0"/>
              <a:t>“</a:t>
            </a:r>
            <a:r>
              <a:rPr lang="de-DE" sz="1100" dirty="0" err="1"/>
              <a:t>Vetrauliche</a:t>
            </a:r>
            <a:r>
              <a:rPr lang="de-DE" sz="1100" dirty="0"/>
              <a:t> Infos sollten nicht einfach zugänglich sein.“</a:t>
            </a:r>
            <a:endParaRPr kumimoji="0" lang="de-DE" sz="1100" b="0" i="0" u="none" strike="noStrike" cap="none" normalizeH="0" baseline="0" dirty="0">
              <a:ln>
                <a:noFill/>
              </a:ln>
              <a:effectLst/>
              <a:latin typeface="Arial" charset="0"/>
              <a:cs typeface="Arial" charset="0"/>
            </a:endParaRPr>
          </a:p>
        </p:txBody>
      </p:sp>
      <p:sp>
        <p:nvSpPr>
          <p:cNvPr id="45" name="Rechteck 44">
            <a:extLst>
              <a:ext uri="{FF2B5EF4-FFF2-40B4-BE49-F238E27FC236}">
                <a16:creationId xmlns:a16="http://schemas.microsoft.com/office/drawing/2014/main" id="{E9890001-E3AE-D34D-B484-574D000411B2}"/>
              </a:ext>
            </a:extLst>
          </p:cNvPr>
          <p:cNvSpPr/>
          <p:nvPr/>
        </p:nvSpPr>
        <p:spPr bwMode="auto">
          <a:xfrm>
            <a:off x="10056834" y="3210906"/>
            <a:ext cx="1800000" cy="1044116"/>
          </a:xfrm>
          <a:prstGeom prst="rect">
            <a:avLst/>
          </a:prstGeom>
          <a:solidFill>
            <a:srgbClr val="FAD9B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25000"/>
              </a:lnSpc>
              <a:spcBef>
                <a:spcPct val="0"/>
              </a:spcBef>
              <a:spcAft>
                <a:spcPct val="0"/>
              </a:spcAft>
              <a:buClrTx/>
              <a:buSzTx/>
              <a:buFont typeface="Arial" charset="0"/>
              <a:buNone/>
              <a:tabLst/>
            </a:pPr>
            <a:r>
              <a:rPr kumimoji="0" lang="de-DE" sz="1100" b="0" i="0" u="none" strike="noStrike" cap="none" normalizeH="0" baseline="0" dirty="0">
                <a:ln>
                  <a:noFill/>
                </a:ln>
                <a:effectLst/>
                <a:latin typeface="Arial" charset="0"/>
                <a:cs typeface="Arial" charset="0"/>
              </a:rPr>
              <a:t>„</a:t>
            </a:r>
            <a:r>
              <a:rPr kumimoji="0" lang="de-DE" sz="1100" b="0" i="0" u="none" strike="noStrike" cap="none" normalizeH="0" baseline="0" dirty="0" err="1">
                <a:ln>
                  <a:noFill/>
                </a:ln>
                <a:effectLst/>
                <a:latin typeface="Arial" charset="0"/>
                <a:cs typeface="Arial" charset="0"/>
              </a:rPr>
              <a:t>My</a:t>
            </a:r>
            <a:r>
              <a:rPr lang="de-DE" sz="1100" dirty="0" err="1"/>
              <a:t>HR</a:t>
            </a:r>
            <a:r>
              <a:rPr lang="de-DE" sz="1100" dirty="0"/>
              <a:t> ist für meinen Chef Tabu!“</a:t>
            </a:r>
            <a:endParaRPr kumimoji="0" lang="de-DE" sz="1100" b="0" i="0" u="none" strike="noStrike" cap="none" normalizeH="0" baseline="0" dirty="0">
              <a:ln>
                <a:noFill/>
              </a:ln>
              <a:effectLst/>
              <a:latin typeface="Arial" charset="0"/>
              <a:cs typeface="Arial" charset="0"/>
            </a:endParaRPr>
          </a:p>
        </p:txBody>
      </p:sp>
      <p:sp>
        <p:nvSpPr>
          <p:cNvPr id="46" name="Rechteck 45">
            <a:extLst>
              <a:ext uri="{FF2B5EF4-FFF2-40B4-BE49-F238E27FC236}">
                <a16:creationId xmlns:a16="http://schemas.microsoft.com/office/drawing/2014/main" id="{C9E888F2-B947-0F4C-9212-32CE5A87C34C}"/>
              </a:ext>
            </a:extLst>
          </p:cNvPr>
          <p:cNvSpPr/>
          <p:nvPr/>
        </p:nvSpPr>
        <p:spPr bwMode="auto">
          <a:xfrm>
            <a:off x="334963" y="4391754"/>
            <a:ext cx="1800597" cy="1044116"/>
          </a:xfrm>
          <a:prstGeom prst="rect">
            <a:avLst/>
          </a:prstGeom>
          <a:solidFill>
            <a:srgbClr val="B6C4DC"/>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a:lnSpc>
                <a:spcPct val="125000"/>
              </a:lnSpc>
            </a:pPr>
            <a:r>
              <a:rPr lang="de-DE" sz="1100" dirty="0"/>
              <a:t>Künstliche Ausdehnung der Informations-architektur</a:t>
            </a:r>
          </a:p>
        </p:txBody>
      </p:sp>
      <p:sp>
        <p:nvSpPr>
          <p:cNvPr id="47" name="Rechteck 46">
            <a:extLst>
              <a:ext uri="{FF2B5EF4-FFF2-40B4-BE49-F238E27FC236}">
                <a16:creationId xmlns:a16="http://schemas.microsoft.com/office/drawing/2014/main" id="{EB631434-477A-C142-A605-C07608EE63B3}"/>
              </a:ext>
            </a:extLst>
          </p:cNvPr>
          <p:cNvSpPr/>
          <p:nvPr/>
        </p:nvSpPr>
        <p:spPr bwMode="auto">
          <a:xfrm>
            <a:off x="2279576" y="4391754"/>
            <a:ext cx="1800000" cy="1044116"/>
          </a:xfrm>
          <a:prstGeom prst="rect">
            <a:avLst/>
          </a:prstGeom>
          <a:solidFill>
            <a:srgbClr val="B6C4DC"/>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a:lnSpc>
                <a:spcPct val="125000"/>
              </a:lnSpc>
            </a:pPr>
            <a:r>
              <a:rPr lang="de-DE" sz="1100" dirty="0"/>
              <a:t>Kein konsistentes Interaktionsverhalten für verschiedene Anwendungen</a:t>
            </a:r>
          </a:p>
        </p:txBody>
      </p:sp>
      <p:sp>
        <p:nvSpPr>
          <p:cNvPr id="48" name="Rechteck 47">
            <a:extLst>
              <a:ext uri="{FF2B5EF4-FFF2-40B4-BE49-F238E27FC236}">
                <a16:creationId xmlns:a16="http://schemas.microsoft.com/office/drawing/2014/main" id="{A83740E2-58C0-604E-9A4D-993B667B573A}"/>
              </a:ext>
            </a:extLst>
          </p:cNvPr>
          <p:cNvSpPr/>
          <p:nvPr/>
        </p:nvSpPr>
        <p:spPr bwMode="auto">
          <a:xfrm>
            <a:off x="4223592" y="4391754"/>
            <a:ext cx="1800597" cy="1044116"/>
          </a:xfrm>
          <a:prstGeom prst="rect">
            <a:avLst/>
          </a:prstGeom>
          <a:solidFill>
            <a:srgbClr val="F7C7B7"/>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a:lnSpc>
                <a:spcPct val="125000"/>
              </a:lnSpc>
            </a:pPr>
            <a:r>
              <a:rPr lang="de-DE" sz="1100" dirty="0"/>
              <a:t>Administrative Aufgaben reduzieren, um Nutzungsfrequenz von </a:t>
            </a:r>
            <a:r>
              <a:rPr lang="de-DE" sz="1100" dirty="0" err="1"/>
              <a:t>MyHR</a:t>
            </a:r>
            <a:r>
              <a:rPr lang="de-DE" sz="1100" dirty="0"/>
              <a:t> zu reduzieren</a:t>
            </a:r>
          </a:p>
        </p:txBody>
      </p:sp>
      <p:sp>
        <p:nvSpPr>
          <p:cNvPr id="49" name="Rechteck 48">
            <a:extLst>
              <a:ext uri="{FF2B5EF4-FFF2-40B4-BE49-F238E27FC236}">
                <a16:creationId xmlns:a16="http://schemas.microsoft.com/office/drawing/2014/main" id="{2106A90D-E3FB-B143-A83D-113648A6204F}"/>
              </a:ext>
            </a:extLst>
          </p:cNvPr>
          <p:cNvSpPr/>
          <p:nvPr/>
        </p:nvSpPr>
        <p:spPr bwMode="auto">
          <a:xfrm>
            <a:off x="6168205" y="4391754"/>
            <a:ext cx="1800000" cy="1044116"/>
          </a:xfrm>
          <a:prstGeom prst="rect">
            <a:avLst/>
          </a:prstGeom>
          <a:solidFill>
            <a:srgbClr val="F7C7B7"/>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a:lnSpc>
                <a:spcPct val="125000"/>
              </a:lnSpc>
            </a:pPr>
            <a:r>
              <a:rPr lang="de-DE" sz="1100" dirty="0"/>
              <a:t>Grundsätzliche Optimierung der Prozesse, insbesondere der Reisekosten</a:t>
            </a:r>
            <a:endParaRPr kumimoji="0" lang="de-DE" sz="1100" b="0" i="0" u="none" strike="noStrike" cap="none" normalizeH="0" baseline="0" dirty="0">
              <a:ln>
                <a:noFill/>
              </a:ln>
              <a:effectLst/>
              <a:latin typeface="Arial" charset="0"/>
              <a:cs typeface="Arial" charset="0"/>
            </a:endParaRPr>
          </a:p>
        </p:txBody>
      </p:sp>
      <p:sp>
        <p:nvSpPr>
          <p:cNvPr id="50" name="Rechteck 49">
            <a:extLst>
              <a:ext uri="{FF2B5EF4-FFF2-40B4-BE49-F238E27FC236}">
                <a16:creationId xmlns:a16="http://schemas.microsoft.com/office/drawing/2014/main" id="{553D6130-17A3-D94C-A8BD-1ADE3CFDC1E7}"/>
              </a:ext>
            </a:extLst>
          </p:cNvPr>
          <p:cNvSpPr/>
          <p:nvPr/>
        </p:nvSpPr>
        <p:spPr bwMode="auto">
          <a:xfrm>
            <a:off x="8112221" y="4391754"/>
            <a:ext cx="1800597" cy="1044116"/>
          </a:xfrm>
          <a:prstGeom prst="rect">
            <a:avLst/>
          </a:prstGeom>
          <a:solidFill>
            <a:srgbClr val="FAD9B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25000"/>
              </a:lnSpc>
              <a:spcBef>
                <a:spcPct val="0"/>
              </a:spcBef>
              <a:spcAft>
                <a:spcPct val="0"/>
              </a:spcAft>
              <a:buClrTx/>
              <a:buSzTx/>
              <a:buFont typeface="Arial" charset="0"/>
              <a:buNone/>
              <a:tabLst/>
            </a:pPr>
            <a:r>
              <a:rPr kumimoji="0" lang="de-DE" sz="1100" b="0" i="0" u="none" strike="noStrike" cap="none" normalizeH="0" baseline="0" dirty="0">
                <a:ln>
                  <a:noFill/>
                </a:ln>
                <a:effectLst/>
                <a:latin typeface="Arial" charset="0"/>
                <a:cs typeface="Arial" charset="0"/>
              </a:rPr>
              <a:t>„Das System ist instabil. Auf Papier ist mehr Verlass.“</a:t>
            </a:r>
          </a:p>
        </p:txBody>
      </p:sp>
      <p:sp>
        <p:nvSpPr>
          <p:cNvPr id="51" name="Rechteck 50">
            <a:extLst>
              <a:ext uri="{FF2B5EF4-FFF2-40B4-BE49-F238E27FC236}">
                <a16:creationId xmlns:a16="http://schemas.microsoft.com/office/drawing/2014/main" id="{EE6482AD-2226-284C-8B15-43CD43372B55}"/>
              </a:ext>
            </a:extLst>
          </p:cNvPr>
          <p:cNvSpPr/>
          <p:nvPr/>
        </p:nvSpPr>
        <p:spPr bwMode="auto">
          <a:xfrm>
            <a:off x="10056834" y="4391754"/>
            <a:ext cx="1800000" cy="1044116"/>
          </a:xfrm>
          <a:prstGeom prst="rect">
            <a:avLst/>
          </a:prstGeom>
          <a:solidFill>
            <a:srgbClr val="FAD9B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25000"/>
              </a:lnSpc>
              <a:spcBef>
                <a:spcPct val="0"/>
              </a:spcBef>
              <a:spcAft>
                <a:spcPct val="0"/>
              </a:spcAft>
              <a:buClrTx/>
              <a:buSzTx/>
              <a:buFont typeface="Arial" charset="0"/>
              <a:buNone/>
              <a:tabLst/>
            </a:pPr>
            <a:r>
              <a:rPr kumimoji="0" lang="de-DE" sz="1100" b="0" i="0" u="none" strike="noStrike" cap="none" normalizeH="0" baseline="0" dirty="0">
                <a:ln>
                  <a:noFill/>
                </a:ln>
                <a:effectLst/>
                <a:latin typeface="Arial" charset="0"/>
                <a:cs typeface="Arial" charset="0"/>
              </a:rPr>
              <a:t>Mobile Freigaben / Genehmigungen </a:t>
            </a:r>
            <a:r>
              <a:rPr lang="de-DE" sz="1100" dirty="0"/>
              <a:t>wären gut.</a:t>
            </a:r>
            <a:endParaRPr kumimoji="0" lang="de-DE" sz="1100" b="0" i="0" u="none" strike="noStrike" cap="none" normalizeH="0" baseline="0" dirty="0">
              <a:ln>
                <a:noFill/>
              </a:ln>
              <a:effectLst/>
              <a:latin typeface="Arial" charset="0"/>
              <a:cs typeface="Arial" charset="0"/>
            </a:endParaRPr>
          </a:p>
        </p:txBody>
      </p:sp>
      <p:sp>
        <p:nvSpPr>
          <p:cNvPr id="29" name="Fußzeilenplatzhalter 1">
            <a:extLst>
              <a:ext uri="{FF2B5EF4-FFF2-40B4-BE49-F238E27FC236}">
                <a16:creationId xmlns:a16="http://schemas.microsoft.com/office/drawing/2014/main" id="{147ABFB2-DC08-B440-9CD4-86CBE51C885A}"/>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P1147 - HRMNY</a:t>
            </a:r>
            <a:endParaRPr lang="de-DE" dirty="0"/>
          </a:p>
        </p:txBody>
      </p:sp>
      <p:sp>
        <p:nvSpPr>
          <p:cNvPr id="30" name="Datumsplatzhalter 2">
            <a:extLst>
              <a:ext uri="{FF2B5EF4-FFF2-40B4-BE49-F238E27FC236}">
                <a16:creationId xmlns:a16="http://schemas.microsoft.com/office/drawing/2014/main" id="{7761D35E-7D3D-A34C-9C2D-1228349C3F08}"/>
              </a:ext>
            </a:extLst>
          </p:cNvPr>
          <p:cNvSpPr txBox="1">
            <a:spLocks/>
          </p:cNvSpPr>
          <p:nvPr/>
        </p:nvSpPr>
        <p:spPr bwMode="gray">
          <a:xfrm>
            <a:off x="864000" y="6402517"/>
            <a:ext cx="551480" cy="143999"/>
          </a:xfrm>
          <a:prstGeom prst="rect">
            <a:avLst/>
          </a:prstGeom>
        </p:spPr>
        <p:txBody>
          <a:bodyPr vert="horz" lIns="0" tIns="0" rIns="0" bIns="0" rtlCol="0" anchor="ctr"/>
          <a:lstStyle>
            <a:defPPr>
              <a:defRPr lang="de-DE"/>
            </a:defPPr>
            <a:lvl1pPr algn="ctr" rtl="0" fontAlgn="base">
              <a:spcBef>
                <a:spcPct val="0"/>
              </a:spcBef>
              <a:spcAft>
                <a:spcPct val="0"/>
              </a:spcAft>
              <a:buFont typeface="Arial" charset="0"/>
              <a:defRPr lang="de-DE" sz="700" kern="1200" smtClean="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pPr algn="l"/>
            <a:fld id="{5F8A69EE-9EBE-45B4-84DA-65CEBF0A418C}" type="datetime1">
              <a:rPr lang="de-DE" smtClean="0"/>
              <a:pPr algn="l"/>
              <a:t>29.01.2019</a:t>
            </a:fld>
            <a:endParaRPr lang="de-DE" dirty="0"/>
          </a:p>
        </p:txBody>
      </p:sp>
    </p:spTree>
    <p:extLst>
      <p:ext uri="{BB962C8B-B14F-4D97-AF65-F5344CB8AC3E}">
        <p14:creationId xmlns:p14="http://schemas.microsoft.com/office/powerpoint/2010/main" val="32534295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UX-Workshop: Key Findings</a:t>
            </a:r>
          </a:p>
        </p:txBody>
      </p:sp>
      <p:sp>
        <p:nvSpPr>
          <p:cNvPr id="5" name="Foliennummernplatzhalter 4"/>
          <p:cNvSpPr>
            <a:spLocks noGrp="1"/>
          </p:cNvSpPr>
          <p:nvPr>
            <p:ph type="sldNum" sz="quarter" idx="13"/>
          </p:nvPr>
        </p:nvSpPr>
        <p:spPr/>
        <p:txBody>
          <a:bodyPr/>
          <a:lstStyle/>
          <a:p>
            <a:r>
              <a:rPr lang="de-DE"/>
              <a:t>Seite </a:t>
            </a:r>
            <a:fld id="{6F1BA828-8884-4DE0-86D6-A69D5A920C2F}" type="slidenum">
              <a:rPr lang="de-DE" smtClean="0"/>
              <a:pPr/>
              <a:t>13</a:t>
            </a:fld>
            <a:endParaRPr lang="de-DE" dirty="0"/>
          </a:p>
        </p:txBody>
      </p:sp>
      <p:sp>
        <p:nvSpPr>
          <p:cNvPr id="6" name="Rechteck 5"/>
          <p:cNvSpPr/>
          <p:nvPr/>
        </p:nvSpPr>
        <p:spPr bwMode="auto">
          <a:xfrm>
            <a:off x="334963" y="1304763"/>
            <a:ext cx="3744613" cy="2052229"/>
          </a:xfrm>
          <a:prstGeom prst="rect">
            <a:avLst/>
          </a:prstGeom>
          <a:solidFill>
            <a:schemeClr val="accent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kumimoji="0" lang="de-DE" sz="1800" b="1" i="0" u="none" strike="noStrike" cap="none" normalizeH="0" baseline="0" dirty="0">
                <a:ln>
                  <a:noFill/>
                </a:ln>
                <a:solidFill>
                  <a:schemeClr val="bg1"/>
                </a:solidFill>
                <a:effectLst/>
                <a:latin typeface="Arial" charset="0"/>
                <a:cs typeface="Arial" charset="0"/>
              </a:rPr>
              <a:t>Mobile Nutzung</a:t>
            </a:r>
          </a:p>
          <a:p>
            <a:pPr marL="0" marR="0" indent="0" algn="ctr" defTabSz="914400" rtl="0" eaLnBrk="1" fontAlgn="base" latinLnBrk="0" hangingPunct="1">
              <a:lnSpc>
                <a:spcPct val="100000"/>
              </a:lnSpc>
              <a:spcBef>
                <a:spcPct val="0"/>
              </a:spcBef>
              <a:spcAft>
                <a:spcPct val="0"/>
              </a:spcAft>
              <a:buClrTx/>
              <a:buSzTx/>
              <a:buFont typeface="Arial" charset="0"/>
              <a:buNone/>
              <a:tabLst/>
            </a:pPr>
            <a:endParaRPr lang="de-DE" sz="1400" dirty="0">
              <a:solidFill>
                <a:schemeClr val="bg1"/>
              </a:solidFill>
            </a:endParaRPr>
          </a:p>
          <a:p>
            <a:r>
              <a:rPr kumimoji="0" lang="de-DE" sz="1400" b="0" i="0" u="none" strike="noStrike" cap="none" normalizeH="0" baseline="0" dirty="0">
                <a:ln>
                  <a:noFill/>
                </a:ln>
                <a:solidFill>
                  <a:schemeClr val="bg1"/>
                </a:solidFill>
                <a:effectLst/>
                <a:latin typeface="Arial" charset="0"/>
                <a:cs typeface="Arial" charset="0"/>
              </a:rPr>
              <a:t>Optimierung für </a:t>
            </a:r>
            <a:r>
              <a:rPr lang="de-DE" sz="1400" dirty="0">
                <a:solidFill>
                  <a:schemeClr val="bg1"/>
                </a:solidFill>
              </a:rPr>
              <a:t>mobilen Zugriff auf das Portal für mehr Flexibilität (Zugriff von unterwegs auf relevante Funktionen)</a:t>
            </a:r>
            <a:endParaRPr kumimoji="0" lang="de-DE" sz="1400" b="0" i="0" u="none" strike="noStrike" cap="none" normalizeH="0" baseline="0" dirty="0">
              <a:ln>
                <a:noFill/>
              </a:ln>
              <a:solidFill>
                <a:schemeClr val="bg1"/>
              </a:solidFill>
              <a:effectLst/>
              <a:latin typeface="Arial" charset="0"/>
              <a:cs typeface="Arial" charset="0"/>
            </a:endParaRPr>
          </a:p>
        </p:txBody>
      </p:sp>
      <p:sp>
        <p:nvSpPr>
          <p:cNvPr id="23" name="Rechteck 22"/>
          <p:cNvSpPr/>
          <p:nvPr/>
        </p:nvSpPr>
        <p:spPr bwMode="auto">
          <a:xfrm>
            <a:off x="4223693" y="1304763"/>
            <a:ext cx="3744613" cy="2052229"/>
          </a:xfrm>
          <a:prstGeom prst="rect">
            <a:avLst/>
          </a:prstGeom>
          <a:solidFill>
            <a:schemeClr val="accent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kumimoji="0" lang="de-DE" sz="1800" b="1" i="0" u="none" strike="noStrike" cap="none" normalizeH="0" baseline="0" dirty="0">
                <a:ln>
                  <a:noFill/>
                </a:ln>
                <a:solidFill>
                  <a:schemeClr val="bg1"/>
                </a:solidFill>
                <a:effectLst/>
                <a:latin typeface="Arial" charset="0"/>
                <a:cs typeface="Arial" charset="0"/>
              </a:rPr>
              <a:t>Suchfunktion</a:t>
            </a:r>
          </a:p>
          <a:p>
            <a:pPr marL="0" marR="0" indent="0" algn="ctr" defTabSz="914400" rtl="0" eaLnBrk="1" fontAlgn="base" latinLnBrk="0" hangingPunct="1">
              <a:lnSpc>
                <a:spcPct val="100000"/>
              </a:lnSpc>
              <a:spcBef>
                <a:spcPct val="0"/>
              </a:spcBef>
              <a:spcAft>
                <a:spcPct val="0"/>
              </a:spcAft>
              <a:buClrTx/>
              <a:buSzTx/>
              <a:buFont typeface="Arial" charset="0"/>
              <a:buNone/>
              <a:tabLst/>
            </a:pPr>
            <a:endParaRPr lang="de-DE" sz="1400" dirty="0">
              <a:solidFill>
                <a:schemeClr val="bg1"/>
              </a:solidFill>
            </a:endParaRPr>
          </a:p>
          <a:p>
            <a:r>
              <a:rPr lang="de-DE" sz="1400" dirty="0">
                <a:solidFill>
                  <a:schemeClr val="bg1"/>
                </a:solidFill>
              </a:rPr>
              <a:t>Volltext-Suche über alle Anwendungen hinweg, um schnell und zuverlässig Inhalte/Infos zu finden</a:t>
            </a:r>
            <a:endParaRPr kumimoji="0" lang="de-DE" sz="1400" b="0" i="0" u="none" strike="noStrike" cap="none" normalizeH="0" baseline="0" dirty="0">
              <a:ln>
                <a:noFill/>
              </a:ln>
              <a:solidFill>
                <a:schemeClr val="bg1"/>
              </a:solidFill>
              <a:effectLst/>
              <a:latin typeface="Arial" charset="0"/>
              <a:cs typeface="Arial" charset="0"/>
            </a:endParaRPr>
          </a:p>
        </p:txBody>
      </p:sp>
      <p:sp>
        <p:nvSpPr>
          <p:cNvPr id="24" name="Rechteck 23"/>
          <p:cNvSpPr/>
          <p:nvPr/>
        </p:nvSpPr>
        <p:spPr bwMode="auto">
          <a:xfrm>
            <a:off x="8112425" y="1304763"/>
            <a:ext cx="3744613" cy="2052229"/>
          </a:xfrm>
          <a:prstGeom prst="rect">
            <a:avLst/>
          </a:prstGeom>
          <a:solidFill>
            <a:schemeClr val="accent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kumimoji="0" lang="de-DE" sz="1800" b="1" i="0" u="none" strike="noStrike" cap="none" normalizeH="0" baseline="0" dirty="0">
                <a:ln>
                  <a:noFill/>
                </a:ln>
                <a:solidFill>
                  <a:schemeClr val="bg1"/>
                </a:solidFill>
                <a:effectLst/>
                <a:latin typeface="Arial" charset="0"/>
                <a:cs typeface="Arial" charset="0"/>
              </a:rPr>
              <a:t>Personalisierung</a:t>
            </a:r>
          </a:p>
          <a:p>
            <a:pPr marL="0" marR="0" indent="0" algn="ctr" defTabSz="914400" rtl="0" eaLnBrk="1" fontAlgn="base" latinLnBrk="0" hangingPunct="1">
              <a:lnSpc>
                <a:spcPct val="100000"/>
              </a:lnSpc>
              <a:spcBef>
                <a:spcPct val="0"/>
              </a:spcBef>
              <a:spcAft>
                <a:spcPct val="0"/>
              </a:spcAft>
              <a:buClrTx/>
              <a:buSzTx/>
              <a:buFont typeface="Arial" charset="0"/>
              <a:buNone/>
              <a:tabLst/>
            </a:pPr>
            <a:endParaRPr lang="de-DE" sz="1400" dirty="0">
              <a:solidFill>
                <a:schemeClr val="bg1"/>
              </a:solidFill>
            </a:endParaRPr>
          </a:p>
          <a:p>
            <a:r>
              <a:rPr lang="de-DE" sz="1400" dirty="0">
                <a:solidFill>
                  <a:schemeClr val="bg1"/>
                </a:solidFill>
              </a:rPr>
              <a:t>Individuell-konfigurierbare Startseite bzw. Favoriten-Cockpit mit Option zum Zurücksetzen (Default-Konfiguration)</a:t>
            </a:r>
            <a:endParaRPr kumimoji="0" lang="de-DE" sz="1400" b="0" i="0" u="none" strike="noStrike" cap="none" normalizeH="0" baseline="0" dirty="0">
              <a:ln>
                <a:noFill/>
              </a:ln>
              <a:solidFill>
                <a:schemeClr val="bg1"/>
              </a:solidFill>
              <a:effectLst/>
              <a:latin typeface="Arial" charset="0"/>
              <a:cs typeface="Arial" charset="0"/>
            </a:endParaRPr>
          </a:p>
        </p:txBody>
      </p:sp>
      <p:sp>
        <p:nvSpPr>
          <p:cNvPr id="25" name="Rechteck 24"/>
          <p:cNvSpPr/>
          <p:nvPr/>
        </p:nvSpPr>
        <p:spPr bwMode="auto">
          <a:xfrm>
            <a:off x="334963" y="3501008"/>
            <a:ext cx="3744613" cy="2052229"/>
          </a:xfrm>
          <a:prstGeom prst="rect">
            <a:avLst/>
          </a:prstGeom>
          <a:solidFill>
            <a:schemeClr val="accent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kumimoji="0" lang="de-DE" sz="1800" b="1" i="0" u="none" strike="noStrike" cap="none" normalizeH="0" baseline="0" dirty="0">
                <a:ln>
                  <a:noFill/>
                </a:ln>
                <a:solidFill>
                  <a:schemeClr val="bg1"/>
                </a:solidFill>
                <a:effectLst/>
                <a:latin typeface="Arial" charset="0"/>
                <a:cs typeface="Arial" charset="0"/>
              </a:rPr>
              <a:t>Infobox</a:t>
            </a:r>
          </a:p>
          <a:p>
            <a:pPr marL="0" marR="0" indent="0" algn="ctr" defTabSz="914400" rtl="0" eaLnBrk="1" fontAlgn="base" latinLnBrk="0" hangingPunct="1">
              <a:lnSpc>
                <a:spcPct val="100000"/>
              </a:lnSpc>
              <a:spcBef>
                <a:spcPct val="0"/>
              </a:spcBef>
              <a:spcAft>
                <a:spcPct val="0"/>
              </a:spcAft>
              <a:buClrTx/>
              <a:buSzTx/>
              <a:buFont typeface="Arial" charset="0"/>
              <a:buNone/>
              <a:tabLst/>
            </a:pPr>
            <a:endParaRPr lang="de-DE" sz="1400" dirty="0">
              <a:solidFill>
                <a:schemeClr val="bg1"/>
              </a:solidFill>
            </a:endParaRPr>
          </a:p>
          <a:p>
            <a:r>
              <a:rPr lang="de-DE" sz="1400" dirty="0">
                <a:solidFill>
                  <a:schemeClr val="bg1"/>
                </a:solidFill>
              </a:rPr>
              <a:t>Infobox für Neuerungen: Infos und Updates vom Personalservice, z.B. Betriebsvereinbarungen usw.</a:t>
            </a:r>
            <a:endParaRPr kumimoji="0" lang="de-DE" sz="1400" b="0" i="0" u="none" strike="noStrike" cap="none" normalizeH="0" baseline="0" dirty="0">
              <a:ln>
                <a:noFill/>
              </a:ln>
              <a:solidFill>
                <a:schemeClr val="bg1"/>
              </a:solidFill>
              <a:effectLst/>
              <a:latin typeface="Arial" charset="0"/>
              <a:cs typeface="Arial" charset="0"/>
            </a:endParaRPr>
          </a:p>
        </p:txBody>
      </p:sp>
      <p:sp>
        <p:nvSpPr>
          <p:cNvPr id="26" name="Rechteck 25"/>
          <p:cNvSpPr/>
          <p:nvPr/>
        </p:nvSpPr>
        <p:spPr bwMode="auto">
          <a:xfrm>
            <a:off x="4223693" y="3501008"/>
            <a:ext cx="3744613" cy="2052229"/>
          </a:xfrm>
          <a:prstGeom prst="rect">
            <a:avLst/>
          </a:prstGeom>
          <a:solidFill>
            <a:schemeClr val="accent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kumimoji="0" lang="de-DE" sz="1800" b="1" i="0" u="none" strike="noStrike" cap="none" normalizeH="0" baseline="0" dirty="0" err="1">
                <a:ln>
                  <a:noFill/>
                </a:ln>
                <a:solidFill>
                  <a:schemeClr val="bg1"/>
                </a:solidFill>
                <a:effectLst/>
                <a:latin typeface="Arial" charset="0"/>
                <a:cs typeface="Arial" charset="0"/>
              </a:rPr>
              <a:t>Notification</a:t>
            </a:r>
            <a:r>
              <a:rPr kumimoji="0" lang="de-DE" sz="1800" b="1" i="0" u="none" strike="noStrike" cap="none" normalizeH="0" baseline="0" dirty="0">
                <a:ln>
                  <a:noFill/>
                </a:ln>
                <a:solidFill>
                  <a:schemeClr val="bg1"/>
                </a:solidFill>
                <a:effectLst/>
                <a:latin typeface="Arial" charset="0"/>
                <a:cs typeface="Arial" charset="0"/>
              </a:rPr>
              <a:t>-Center</a:t>
            </a:r>
          </a:p>
          <a:p>
            <a:pPr marL="0" marR="0" indent="0" algn="ctr" defTabSz="914400" rtl="0" eaLnBrk="1" fontAlgn="base" latinLnBrk="0" hangingPunct="1">
              <a:lnSpc>
                <a:spcPct val="100000"/>
              </a:lnSpc>
              <a:spcBef>
                <a:spcPct val="0"/>
              </a:spcBef>
              <a:spcAft>
                <a:spcPct val="0"/>
              </a:spcAft>
              <a:buClrTx/>
              <a:buSzTx/>
              <a:buFont typeface="Arial" charset="0"/>
              <a:buNone/>
              <a:tabLst/>
            </a:pPr>
            <a:endParaRPr lang="de-DE" sz="1400" dirty="0">
              <a:solidFill>
                <a:schemeClr val="bg1"/>
              </a:solidFill>
            </a:endParaRPr>
          </a:p>
          <a:p>
            <a:r>
              <a:rPr lang="de-DE" sz="1400" dirty="0">
                <a:solidFill>
                  <a:schemeClr val="bg1"/>
                </a:solidFill>
              </a:rPr>
              <a:t>Workflow Status: Zwischenstand / Benachrichtigung zu „meinen“ (laufenden) Prozessen, Anträgen etc.</a:t>
            </a:r>
            <a:endParaRPr kumimoji="0" lang="de-DE" sz="1400" b="0" i="0" u="none" strike="noStrike" cap="none" normalizeH="0" baseline="0" dirty="0">
              <a:ln>
                <a:noFill/>
              </a:ln>
              <a:solidFill>
                <a:schemeClr val="bg1"/>
              </a:solidFill>
              <a:effectLst/>
              <a:latin typeface="Arial" charset="0"/>
              <a:cs typeface="Arial" charset="0"/>
            </a:endParaRPr>
          </a:p>
        </p:txBody>
      </p:sp>
      <p:sp>
        <p:nvSpPr>
          <p:cNvPr id="27" name="Rechteck 26"/>
          <p:cNvSpPr/>
          <p:nvPr/>
        </p:nvSpPr>
        <p:spPr bwMode="auto">
          <a:xfrm>
            <a:off x="8112425" y="3501008"/>
            <a:ext cx="3744613" cy="2052229"/>
          </a:xfrm>
          <a:prstGeom prst="rect">
            <a:avLst/>
          </a:prstGeom>
          <a:solidFill>
            <a:schemeClr val="accent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lang="de-DE" sz="1800" b="1" dirty="0">
                <a:solidFill>
                  <a:schemeClr val="bg1"/>
                </a:solidFill>
              </a:rPr>
              <a:t>Reisekosten-Optimierung</a:t>
            </a:r>
            <a:endParaRPr kumimoji="0" lang="de-DE" sz="1800" b="1" i="0" u="none" strike="noStrike" cap="none" normalizeH="0" baseline="0" dirty="0">
              <a:ln>
                <a:noFill/>
              </a:ln>
              <a:solidFill>
                <a:schemeClr val="bg1"/>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 typeface="Arial" charset="0"/>
              <a:buNone/>
              <a:tabLst/>
            </a:pPr>
            <a:endParaRPr lang="de-DE" sz="1400" dirty="0">
              <a:solidFill>
                <a:schemeClr val="bg1"/>
              </a:solidFill>
            </a:endParaRPr>
          </a:p>
          <a:p>
            <a:r>
              <a:rPr lang="de-DE" sz="1400" dirty="0">
                <a:solidFill>
                  <a:schemeClr val="bg1"/>
                </a:solidFill>
              </a:rPr>
              <a:t>Grundsätzliche Optimierung der Reisekosten-Abrechnung (z.B. Storno-Kennzeichnung, Papierkorb-Sortierung) </a:t>
            </a:r>
            <a:endParaRPr kumimoji="0" lang="de-DE" sz="1400" b="0" i="0" u="none" strike="noStrike" cap="none" normalizeH="0" baseline="0" dirty="0">
              <a:ln>
                <a:noFill/>
              </a:ln>
              <a:solidFill>
                <a:schemeClr val="bg1"/>
              </a:solidFill>
              <a:effectLst/>
              <a:latin typeface="Arial" charset="0"/>
              <a:cs typeface="Arial" charset="0"/>
            </a:endParaRPr>
          </a:p>
        </p:txBody>
      </p:sp>
      <p:sp>
        <p:nvSpPr>
          <p:cNvPr id="28" name="Rechteck 27"/>
          <p:cNvSpPr/>
          <p:nvPr/>
        </p:nvSpPr>
        <p:spPr bwMode="auto">
          <a:xfrm>
            <a:off x="334963" y="5701629"/>
            <a:ext cx="143815" cy="144000"/>
          </a:xfrm>
          <a:prstGeom prst="rect">
            <a:avLst/>
          </a:prstGeom>
          <a:solidFill>
            <a:schemeClr val="accent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1400" b="0" i="0" u="none" strike="noStrike" cap="none" normalizeH="0" baseline="0" dirty="0">
              <a:ln>
                <a:noFill/>
              </a:ln>
              <a:solidFill>
                <a:schemeClr val="bg1"/>
              </a:solidFill>
              <a:effectLst/>
              <a:latin typeface="Arial" charset="0"/>
              <a:cs typeface="Arial" charset="0"/>
            </a:endParaRPr>
          </a:p>
        </p:txBody>
      </p:sp>
      <p:sp>
        <p:nvSpPr>
          <p:cNvPr id="29" name="Textplatzhalter 2"/>
          <p:cNvSpPr txBox="1">
            <a:spLocks/>
          </p:cNvSpPr>
          <p:nvPr/>
        </p:nvSpPr>
        <p:spPr bwMode="gray">
          <a:xfrm>
            <a:off x="551384" y="5701630"/>
            <a:ext cx="767504" cy="148375"/>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User Experience</a:t>
            </a:r>
          </a:p>
        </p:txBody>
      </p:sp>
      <p:sp>
        <p:nvSpPr>
          <p:cNvPr id="30" name="Rechteck 29"/>
          <p:cNvSpPr/>
          <p:nvPr/>
        </p:nvSpPr>
        <p:spPr bwMode="auto">
          <a:xfrm>
            <a:off x="1559697" y="5701629"/>
            <a:ext cx="143815" cy="144000"/>
          </a:xfrm>
          <a:prstGeom prst="rect">
            <a:avLst/>
          </a:prstGeom>
          <a:solidFill>
            <a:schemeClr val="accent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1400" b="0" i="0" u="none" strike="noStrike" cap="none" normalizeH="0" baseline="0" dirty="0">
              <a:ln>
                <a:noFill/>
              </a:ln>
              <a:solidFill>
                <a:schemeClr val="bg1"/>
              </a:solidFill>
              <a:effectLst/>
              <a:latin typeface="Arial" charset="0"/>
              <a:cs typeface="Arial" charset="0"/>
            </a:endParaRPr>
          </a:p>
        </p:txBody>
      </p:sp>
      <p:sp>
        <p:nvSpPr>
          <p:cNvPr id="31" name="Textplatzhalter 2"/>
          <p:cNvSpPr txBox="1">
            <a:spLocks/>
          </p:cNvSpPr>
          <p:nvPr/>
        </p:nvSpPr>
        <p:spPr bwMode="gray">
          <a:xfrm>
            <a:off x="1775520" y="5701630"/>
            <a:ext cx="767504" cy="148375"/>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Inhaltlich / fachlich</a:t>
            </a:r>
          </a:p>
        </p:txBody>
      </p:sp>
      <p:sp>
        <p:nvSpPr>
          <p:cNvPr id="17" name="Fußzeilenplatzhalter 1">
            <a:extLst>
              <a:ext uri="{FF2B5EF4-FFF2-40B4-BE49-F238E27FC236}">
                <a16:creationId xmlns:a16="http://schemas.microsoft.com/office/drawing/2014/main" id="{68618D1D-6960-A246-A84B-4AD9887404DB}"/>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P1147 - HRMNY</a:t>
            </a:r>
            <a:endParaRPr lang="de-DE" dirty="0"/>
          </a:p>
        </p:txBody>
      </p:sp>
      <p:sp>
        <p:nvSpPr>
          <p:cNvPr id="18" name="Datumsplatzhalter 2">
            <a:extLst>
              <a:ext uri="{FF2B5EF4-FFF2-40B4-BE49-F238E27FC236}">
                <a16:creationId xmlns:a16="http://schemas.microsoft.com/office/drawing/2014/main" id="{C8F3A60B-4676-734A-8D93-3A6482E680AC}"/>
              </a:ext>
            </a:extLst>
          </p:cNvPr>
          <p:cNvSpPr txBox="1">
            <a:spLocks/>
          </p:cNvSpPr>
          <p:nvPr/>
        </p:nvSpPr>
        <p:spPr bwMode="gray">
          <a:xfrm>
            <a:off x="864000" y="6402517"/>
            <a:ext cx="551480" cy="143999"/>
          </a:xfrm>
          <a:prstGeom prst="rect">
            <a:avLst/>
          </a:prstGeom>
        </p:spPr>
        <p:txBody>
          <a:bodyPr vert="horz" lIns="0" tIns="0" rIns="0" bIns="0" rtlCol="0" anchor="ctr"/>
          <a:lstStyle>
            <a:defPPr>
              <a:defRPr lang="de-DE"/>
            </a:defPPr>
            <a:lvl1pPr algn="ctr" rtl="0" fontAlgn="base">
              <a:spcBef>
                <a:spcPct val="0"/>
              </a:spcBef>
              <a:spcAft>
                <a:spcPct val="0"/>
              </a:spcAft>
              <a:buFont typeface="Arial" charset="0"/>
              <a:defRPr lang="de-DE" sz="700" kern="1200" smtClean="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pPr algn="l"/>
            <a:fld id="{5F8A69EE-9EBE-45B4-84DA-65CEBF0A418C}" type="datetime1">
              <a:rPr lang="de-DE" smtClean="0"/>
              <a:pPr algn="l"/>
              <a:t>29.01.2019</a:t>
            </a:fld>
            <a:endParaRPr lang="de-DE" dirty="0"/>
          </a:p>
        </p:txBody>
      </p:sp>
    </p:spTree>
    <p:extLst>
      <p:ext uri="{BB962C8B-B14F-4D97-AF65-F5344CB8AC3E}">
        <p14:creationId xmlns:p14="http://schemas.microsoft.com/office/powerpoint/2010/main" val="10511063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E588949-D7E7-3B47-9A0B-456D07495288}"/>
              </a:ext>
            </a:extLst>
          </p:cNvPr>
          <p:cNvPicPr>
            <a:picLocks noChangeAspect="1"/>
          </p:cNvPicPr>
          <p:nvPr/>
        </p:nvPicPr>
        <p:blipFill>
          <a:blip r:embed="rId2"/>
          <a:stretch>
            <a:fillRect/>
          </a:stretch>
        </p:blipFill>
        <p:spPr>
          <a:xfrm>
            <a:off x="0" y="0"/>
            <a:ext cx="12192000" cy="6858000"/>
          </a:xfrm>
          <a:prstGeom prst="rect">
            <a:avLst/>
          </a:prstGeom>
        </p:spPr>
      </p:pic>
      <p:sp>
        <p:nvSpPr>
          <p:cNvPr id="16" name="Inhaltsplatzhalter 1">
            <a:extLst>
              <a:ext uri="{FF2B5EF4-FFF2-40B4-BE49-F238E27FC236}">
                <a16:creationId xmlns:a16="http://schemas.microsoft.com/office/drawing/2014/main" id="{09005F9A-E567-6243-B18E-ECAEB224658F}"/>
              </a:ext>
            </a:extLst>
          </p:cNvPr>
          <p:cNvSpPr>
            <a:spLocks noGrp="1"/>
          </p:cNvSpPr>
          <p:nvPr>
            <p:ph sz="half" idx="1"/>
          </p:nvPr>
        </p:nvSpPr>
        <p:spPr>
          <a:xfrm>
            <a:off x="1991544" y="302269"/>
            <a:ext cx="1800200" cy="360040"/>
          </a:xfrm>
          <a:solidFill>
            <a:srgbClr val="E38732"/>
          </a:solidFill>
        </p:spPr>
        <p:txBody>
          <a:bodyPr lIns="90000" tIns="90000" rIns="90000" bIns="90000" anchor="ctr"/>
          <a:lstStyle/>
          <a:p>
            <a:pPr marL="0" indent="0" algn="ctr">
              <a:buNone/>
            </a:pPr>
            <a:r>
              <a:rPr lang="de-DE" sz="1200" dirty="0">
                <a:solidFill>
                  <a:srgbClr val="FFFFFE"/>
                </a:solidFill>
              </a:rPr>
              <a:t>Ansprechendes Design</a:t>
            </a:r>
          </a:p>
        </p:txBody>
      </p:sp>
      <p:sp>
        <p:nvSpPr>
          <p:cNvPr id="18" name="Inhaltsplatzhalter 1">
            <a:extLst>
              <a:ext uri="{FF2B5EF4-FFF2-40B4-BE49-F238E27FC236}">
                <a16:creationId xmlns:a16="http://schemas.microsoft.com/office/drawing/2014/main" id="{4C36A6D0-AC27-FA4A-8CBC-196702F4A1F3}"/>
              </a:ext>
            </a:extLst>
          </p:cNvPr>
          <p:cNvSpPr txBox="1">
            <a:spLocks/>
          </p:cNvSpPr>
          <p:nvPr/>
        </p:nvSpPr>
        <p:spPr bwMode="gray">
          <a:xfrm>
            <a:off x="711875" y="6016085"/>
            <a:ext cx="1423685" cy="360040"/>
          </a:xfrm>
          <a:prstGeom prst="rect">
            <a:avLst/>
          </a:prstGeom>
          <a:solidFill>
            <a:srgbClr val="E387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90000" rIns="90000" bIns="90000" numCol="1" anchor="ctr" anchorCtr="0" compatLnSpc="1">
            <a:prstTxWarp prst="textNoShape">
              <a:avLst/>
            </a:prstTxWarp>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9pPr>
          </a:lstStyle>
          <a:p>
            <a:pPr marL="0" indent="0" algn="ctr">
              <a:buFont typeface="Arial" pitchFamily="34" charset="0"/>
              <a:buNone/>
            </a:pPr>
            <a:r>
              <a:rPr lang="de-DE" sz="1200" kern="0" dirty="0">
                <a:solidFill>
                  <a:srgbClr val="FFFFFE"/>
                </a:solidFill>
              </a:rPr>
              <a:t>Personalisierung</a:t>
            </a:r>
          </a:p>
        </p:txBody>
      </p:sp>
      <p:cxnSp>
        <p:nvCxnSpPr>
          <p:cNvPr id="24" name="Gerade Verbindung 23">
            <a:extLst>
              <a:ext uri="{FF2B5EF4-FFF2-40B4-BE49-F238E27FC236}">
                <a16:creationId xmlns:a16="http://schemas.microsoft.com/office/drawing/2014/main" id="{1A7B5E02-02F4-9642-9F61-ED9B262BB336}"/>
              </a:ext>
            </a:extLst>
          </p:cNvPr>
          <p:cNvCxnSpPr>
            <a:stCxn id="16" idx="2"/>
          </p:cNvCxnSpPr>
          <p:nvPr/>
        </p:nvCxnSpPr>
        <p:spPr bwMode="auto">
          <a:xfrm>
            <a:off x="2891644" y="662309"/>
            <a:ext cx="0" cy="1728192"/>
          </a:xfrm>
          <a:prstGeom prst="line">
            <a:avLst/>
          </a:prstGeom>
          <a:ln w="19050">
            <a:solidFill>
              <a:srgbClr val="E38732"/>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28" name="Gerade Verbindung 27">
            <a:extLst>
              <a:ext uri="{FF2B5EF4-FFF2-40B4-BE49-F238E27FC236}">
                <a16:creationId xmlns:a16="http://schemas.microsoft.com/office/drawing/2014/main" id="{82D032F0-A7C2-764F-A10C-17D279676AED}"/>
              </a:ext>
            </a:extLst>
          </p:cNvPr>
          <p:cNvCxnSpPr/>
          <p:nvPr/>
        </p:nvCxnSpPr>
        <p:spPr bwMode="auto">
          <a:xfrm flipV="1">
            <a:off x="1423718" y="3855845"/>
            <a:ext cx="0" cy="2160240"/>
          </a:xfrm>
          <a:prstGeom prst="line">
            <a:avLst/>
          </a:prstGeom>
          <a:solidFill>
            <a:schemeClr val="bg1"/>
          </a:solidFill>
          <a:ln w="19050" cap="flat" cmpd="sng" algn="ctr">
            <a:solidFill>
              <a:srgbClr val="E3873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Oval 28">
            <a:extLst>
              <a:ext uri="{FF2B5EF4-FFF2-40B4-BE49-F238E27FC236}">
                <a16:creationId xmlns:a16="http://schemas.microsoft.com/office/drawing/2014/main" id="{74654DD7-D78B-D541-9FA2-BC22E6CDDB96}"/>
              </a:ext>
            </a:extLst>
          </p:cNvPr>
          <p:cNvSpPr/>
          <p:nvPr/>
        </p:nvSpPr>
        <p:spPr bwMode="auto">
          <a:xfrm>
            <a:off x="2819636" y="2318493"/>
            <a:ext cx="144016" cy="144016"/>
          </a:xfrm>
          <a:prstGeom prst="ellipse">
            <a:avLst/>
          </a:prstGeom>
          <a:solidFill>
            <a:schemeClr val="accent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30" name="Oval 29">
            <a:extLst>
              <a:ext uri="{FF2B5EF4-FFF2-40B4-BE49-F238E27FC236}">
                <a16:creationId xmlns:a16="http://schemas.microsoft.com/office/drawing/2014/main" id="{7DE5064C-0917-BC4D-A9C5-FD5E67469E0F}"/>
              </a:ext>
            </a:extLst>
          </p:cNvPr>
          <p:cNvSpPr/>
          <p:nvPr/>
        </p:nvSpPr>
        <p:spPr bwMode="auto">
          <a:xfrm>
            <a:off x="1351709" y="3783837"/>
            <a:ext cx="144016" cy="144016"/>
          </a:xfrm>
          <a:prstGeom prst="ellipse">
            <a:avLst/>
          </a:prstGeom>
          <a:solidFill>
            <a:schemeClr val="accent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34" name="Inhaltsplatzhalter 1">
            <a:extLst>
              <a:ext uri="{FF2B5EF4-FFF2-40B4-BE49-F238E27FC236}">
                <a16:creationId xmlns:a16="http://schemas.microsoft.com/office/drawing/2014/main" id="{7AF7798E-EFE2-4547-B1A1-3C9FE3260F31}"/>
              </a:ext>
            </a:extLst>
          </p:cNvPr>
          <p:cNvSpPr txBox="1">
            <a:spLocks/>
          </p:cNvSpPr>
          <p:nvPr/>
        </p:nvSpPr>
        <p:spPr bwMode="gray">
          <a:xfrm>
            <a:off x="9496851" y="1052736"/>
            <a:ext cx="703605" cy="360040"/>
          </a:xfrm>
          <a:prstGeom prst="rect">
            <a:avLst/>
          </a:prstGeom>
          <a:solidFill>
            <a:srgbClr val="E387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90000" rIns="90000" bIns="90000" numCol="1" anchor="ctr" anchorCtr="0" compatLnSpc="1">
            <a:prstTxWarp prst="textNoShape">
              <a:avLst/>
            </a:prstTxWarp>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9pPr>
          </a:lstStyle>
          <a:p>
            <a:pPr marL="0" indent="0" algn="ctr">
              <a:buFont typeface="Arial" pitchFamily="34" charset="0"/>
              <a:buNone/>
            </a:pPr>
            <a:r>
              <a:rPr lang="de-DE" sz="1200" kern="0" dirty="0">
                <a:solidFill>
                  <a:srgbClr val="FFFFFE"/>
                </a:solidFill>
              </a:rPr>
              <a:t>Fokus</a:t>
            </a:r>
          </a:p>
        </p:txBody>
      </p:sp>
      <p:cxnSp>
        <p:nvCxnSpPr>
          <p:cNvPr id="35" name="Gerade Verbindung 34">
            <a:extLst>
              <a:ext uri="{FF2B5EF4-FFF2-40B4-BE49-F238E27FC236}">
                <a16:creationId xmlns:a16="http://schemas.microsoft.com/office/drawing/2014/main" id="{7DBA53E8-D8C8-4840-9000-2C94517E50A9}"/>
              </a:ext>
            </a:extLst>
          </p:cNvPr>
          <p:cNvCxnSpPr/>
          <p:nvPr/>
        </p:nvCxnSpPr>
        <p:spPr bwMode="auto">
          <a:xfrm>
            <a:off x="9856891" y="1412776"/>
            <a:ext cx="0" cy="1944216"/>
          </a:xfrm>
          <a:prstGeom prst="line">
            <a:avLst/>
          </a:prstGeom>
          <a:solidFill>
            <a:schemeClr val="bg1"/>
          </a:solidFill>
          <a:ln w="19050" cap="flat" cmpd="sng" algn="ctr">
            <a:solidFill>
              <a:srgbClr val="E3873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Oval 35">
            <a:extLst>
              <a:ext uri="{FF2B5EF4-FFF2-40B4-BE49-F238E27FC236}">
                <a16:creationId xmlns:a16="http://schemas.microsoft.com/office/drawing/2014/main" id="{09E3F824-0A28-434C-8452-6D44A83D1E21}"/>
              </a:ext>
            </a:extLst>
          </p:cNvPr>
          <p:cNvSpPr/>
          <p:nvPr/>
        </p:nvSpPr>
        <p:spPr bwMode="auto">
          <a:xfrm>
            <a:off x="9784883" y="3284984"/>
            <a:ext cx="144016" cy="144016"/>
          </a:xfrm>
          <a:prstGeom prst="ellipse">
            <a:avLst/>
          </a:prstGeom>
          <a:solidFill>
            <a:schemeClr val="accent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37" name="Inhaltsplatzhalter 1">
            <a:extLst>
              <a:ext uri="{FF2B5EF4-FFF2-40B4-BE49-F238E27FC236}">
                <a16:creationId xmlns:a16="http://schemas.microsoft.com/office/drawing/2014/main" id="{620304CD-B53D-164D-84CF-A9ACE8A71CE2}"/>
              </a:ext>
            </a:extLst>
          </p:cNvPr>
          <p:cNvSpPr txBox="1">
            <a:spLocks/>
          </p:cNvSpPr>
          <p:nvPr/>
        </p:nvSpPr>
        <p:spPr bwMode="gray">
          <a:xfrm>
            <a:off x="5096126" y="5805264"/>
            <a:ext cx="783850" cy="360040"/>
          </a:xfrm>
          <a:prstGeom prst="rect">
            <a:avLst/>
          </a:prstGeom>
          <a:solidFill>
            <a:srgbClr val="E387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90000" rIns="90000" bIns="90000" numCol="1" anchor="ctr" anchorCtr="0" compatLnSpc="1">
            <a:prstTxWarp prst="textNoShape">
              <a:avLst/>
            </a:prstTxWarp>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9pPr>
          </a:lstStyle>
          <a:p>
            <a:pPr marL="0" indent="0" algn="ctr">
              <a:buFont typeface="Arial" pitchFamily="34" charset="0"/>
              <a:buNone/>
            </a:pPr>
            <a:r>
              <a:rPr lang="de-DE" sz="1200" kern="0" dirty="0">
                <a:solidFill>
                  <a:srgbClr val="FFFFFE"/>
                </a:solidFill>
              </a:rPr>
              <a:t>Intuitiv</a:t>
            </a:r>
          </a:p>
        </p:txBody>
      </p:sp>
      <p:cxnSp>
        <p:nvCxnSpPr>
          <p:cNvPr id="38" name="Gerade Verbindung 37">
            <a:extLst>
              <a:ext uri="{FF2B5EF4-FFF2-40B4-BE49-F238E27FC236}">
                <a16:creationId xmlns:a16="http://schemas.microsoft.com/office/drawing/2014/main" id="{C6D40B51-A358-9742-AA46-4D04B98091DC}"/>
              </a:ext>
            </a:extLst>
          </p:cNvPr>
          <p:cNvCxnSpPr/>
          <p:nvPr/>
        </p:nvCxnSpPr>
        <p:spPr bwMode="auto">
          <a:xfrm flipV="1">
            <a:off x="5488052" y="3645024"/>
            <a:ext cx="0" cy="2160240"/>
          </a:xfrm>
          <a:prstGeom prst="line">
            <a:avLst/>
          </a:prstGeom>
          <a:solidFill>
            <a:schemeClr val="bg1"/>
          </a:solidFill>
          <a:ln w="19050" cap="flat" cmpd="sng" algn="ctr">
            <a:solidFill>
              <a:srgbClr val="E3873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Oval 38">
            <a:extLst>
              <a:ext uri="{FF2B5EF4-FFF2-40B4-BE49-F238E27FC236}">
                <a16:creationId xmlns:a16="http://schemas.microsoft.com/office/drawing/2014/main" id="{8128B538-13C3-DF45-8184-464E1F7FC9AB}"/>
              </a:ext>
            </a:extLst>
          </p:cNvPr>
          <p:cNvSpPr/>
          <p:nvPr/>
        </p:nvSpPr>
        <p:spPr bwMode="auto">
          <a:xfrm>
            <a:off x="5416043" y="3573016"/>
            <a:ext cx="144016" cy="144016"/>
          </a:xfrm>
          <a:prstGeom prst="ellipse">
            <a:avLst/>
          </a:prstGeom>
          <a:solidFill>
            <a:schemeClr val="accent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40" name="Inhaltsplatzhalter 1">
            <a:extLst>
              <a:ext uri="{FF2B5EF4-FFF2-40B4-BE49-F238E27FC236}">
                <a16:creationId xmlns:a16="http://schemas.microsoft.com/office/drawing/2014/main" id="{D398E8DB-2A8B-9B4C-A9A5-A5FD20A60C6B}"/>
              </a:ext>
            </a:extLst>
          </p:cNvPr>
          <p:cNvSpPr txBox="1">
            <a:spLocks/>
          </p:cNvSpPr>
          <p:nvPr/>
        </p:nvSpPr>
        <p:spPr bwMode="gray">
          <a:xfrm>
            <a:off x="5951984" y="476672"/>
            <a:ext cx="703605" cy="360040"/>
          </a:xfrm>
          <a:prstGeom prst="rect">
            <a:avLst/>
          </a:prstGeom>
          <a:solidFill>
            <a:srgbClr val="E387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90000" rIns="90000" bIns="90000" numCol="1" anchor="ctr" anchorCtr="0" compatLnSpc="1">
            <a:prstTxWarp prst="textNoShape">
              <a:avLst/>
            </a:prstTxWarp>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9pPr>
          </a:lstStyle>
          <a:p>
            <a:pPr marL="0" indent="0" algn="ctr">
              <a:buFont typeface="Arial" pitchFamily="34" charset="0"/>
              <a:buNone/>
            </a:pPr>
            <a:r>
              <a:rPr lang="de-DE" sz="1200" kern="0" dirty="0">
                <a:solidFill>
                  <a:srgbClr val="FFFFFE"/>
                </a:solidFill>
              </a:rPr>
              <a:t>Smart</a:t>
            </a:r>
          </a:p>
        </p:txBody>
      </p:sp>
      <p:cxnSp>
        <p:nvCxnSpPr>
          <p:cNvPr id="41" name="Gerade Verbindung 40">
            <a:extLst>
              <a:ext uri="{FF2B5EF4-FFF2-40B4-BE49-F238E27FC236}">
                <a16:creationId xmlns:a16="http://schemas.microsoft.com/office/drawing/2014/main" id="{8111F388-6720-4345-AFB9-4B17C377CEB8}"/>
              </a:ext>
            </a:extLst>
          </p:cNvPr>
          <p:cNvCxnSpPr/>
          <p:nvPr/>
        </p:nvCxnSpPr>
        <p:spPr bwMode="auto">
          <a:xfrm>
            <a:off x="6312024" y="836712"/>
            <a:ext cx="0" cy="1944216"/>
          </a:xfrm>
          <a:prstGeom prst="line">
            <a:avLst/>
          </a:prstGeom>
          <a:solidFill>
            <a:schemeClr val="bg1"/>
          </a:solidFill>
          <a:ln w="19050" cap="flat" cmpd="sng" algn="ctr">
            <a:solidFill>
              <a:srgbClr val="E3873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Oval 41">
            <a:extLst>
              <a:ext uri="{FF2B5EF4-FFF2-40B4-BE49-F238E27FC236}">
                <a16:creationId xmlns:a16="http://schemas.microsoft.com/office/drawing/2014/main" id="{172D5DF2-17A9-0E41-ACB3-426B8F73C88B}"/>
              </a:ext>
            </a:extLst>
          </p:cNvPr>
          <p:cNvSpPr/>
          <p:nvPr/>
        </p:nvSpPr>
        <p:spPr bwMode="auto">
          <a:xfrm>
            <a:off x="6240016" y="2708920"/>
            <a:ext cx="144016" cy="144016"/>
          </a:xfrm>
          <a:prstGeom prst="ellipse">
            <a:avLst/>
          </a:prstGeom>
          <a:solidFill>
            <a:schemeClr val="accent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43" name="Inhaltsplatzhalter 1">
            <a:extLst>
              <a:ext uri="{FF2B5EF4-FFF2-40B4-BE49-F238E27FC236}">
                <a16:creationId xmlns:a16="http://schemas.microsoft.com/office/drawing/2014/main" id="{400F6AE6-6327-564F-9743-3BFB4BBBAF12}"/>
              </a:ext>
            </a:extLst>
          </p:cNvPr>
          <p:cNvSpPr txBox="1">
            <a:spLocks/>
          </p:cNvSpPr>
          <p:nvPr/>
        </p:nvSpPr>
        <p:spPr bwMode="gray">
          <a:xfrm>
            <a:off x="10704512" y="5013176"/>
            <a:ext cx="851955" cy="360040"/>
          </a:xfrm>
          <a:prstGeom prst="rect">
            <a:avLst/>
          </a:prstGeom>
          <a:solidFill>
            <a:srgbClr val="E3873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90000" rIns="90000" bIns="90000" numCol="1" anchor="ctr" anchorCtr="0" compatLnSpc="1">
            <a:prstTxWarp prst="textNoShape">
              <a:avLst/>
            </a:prstTxWarp>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9pPr>
          </a:lstStyle>
          <a:p>
            <a:pPr marL="0" indent="0" algn="ctr">
              <a:buFont typeface="Arial" pitchFamily="34" charset="0"/>
              <a:buNone/>
            </a:pPr>
            <a:r>
              <a:rPr lang="de-DE" sz="1200" kern="0" dirty="0">
                <a:solidFill>
                  <a:srgbClr val="FFFFFE"/>
                </a:solidFill>
              </a:rPr>
              <a:t>Modular</a:t>
            </a:r>
          </a:p>
        </p:txBody>
      </p:sp>
      <p:cxnSp>
        <p:nvCxnSpPr>
          <p:cNvPr id="44" name="Gerade Verbindung 43">
            <a:extLst>
              <a:ext uri="{FF2B5EF4-FFF2-40B4-BE49-F238E27FC236}">
                <a16:creationId xmlns:a16="http://schemas.microsoft.com/office/drawing/2014/main" id="{4F09224A-9594-9149-A5B2-152863F21A87}"/>
              </a:ext>
            </a:extLst>
          </p:cNvPr>
          <p:cNvCxnSpPr/>
          <p:nvPr/>
        </p:nvCxnSpPr>
        <p:spPr bwMode="auto">
          <a:xfrm flipV="1">
            <a:off x="11130491" y="2852936"/>
            <a:ext cx="0" cy="2160240"/>
          </a:xfrm>
          <a:prstGeom prst="line">
            <a:avLst/>
          </a:prstGeom>
          <a:solidFill>
            <a:schemeClr val="bg1"/>
          </a:solidFill>
          <a:ln w="19050" cap="flat" cmpd="sng" algn="ctr">
            <a:solidFill>
              <a:srgbClr val="E3873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Oval 44">
            <a:extLst>
              <a:ext uri="{FF2B5EF4-FFF2-40B4-BE49-F238E27FC236}">
                <a16:creationId xmlns:a16="http://schemas.microsoft.com/office/drawing/2014/main" id="{7C7B383B-0C17-EB4F-9704-FEE6613F31BC}"/>
              </a:ext>
            </a:extLst>
          </p:cNvPr>
          <p:cNvSpPr/>
          <p:nvPr/>
        </p:nvSpPr>
        <p:spPr bwMode="auto">
          <a:xfrm>
            <a:off x="11058482" y="2780928"/>
            <a:ext cx="144016" cy="144016"/>
          </a:xfrm>
          <a:prstGeom prst="ellipse">
            <a:avLst/>
          </a:prstGeom>
          <a:solidFill>
            <a:schemeClr val="accent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Tree>
    <p:extLst>
      <p:ext uri="{BB962C8B-B14F-4D97-AF65-F5344CB8AC3E}">
        <p14:creationId xmlns:p14="http://schemas.microsoft.com/office/powerpoint/2010/main" val="6503665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10A15D8-BCB3-074B-BF4B-212882F736CC}"/>
              </a:ext>
            </a:extLst>
          </p:cNvPr>
          <p:cNvSpPr>
            <a:spLocks noGrp="1"/>
          </p:cNvSpPr>
          <p:nvPr>
            <p:ph type="title"/>
          </p:nvPr>
        </p:nvSpPr>
        <p:spPr/>
        <p:txBody>
          <a:bodyPr/>
          <a:lstStyle/>
          <a:p>
            <a:r>
              <a:rPr lang="de-DE" dirty="0"/>
              <a:t>Digitalisierung</a:t>
            </a:r>
            <a:br>
              <a:rPr lang="de-DE" dirty="0"/>
            </a:br>
            <a:r>
              <a:rPr lang="de-DE" b="0" dirty="0">
                <a:solidFill>
                  <a:schemeClr val="tx2"/>
                </a:solidFill>
              </a:rPr>
              <a:t>Ablösung SAP HCM durch SAP SuccessFactors</a:t>
            </a:r>
            <a:endParaRPr lang="de-DE" dirty="0"/>
          </a:p>
        </p:txBody>
      </p:sp>
      <p:sp>
        <p:nvSpPr>
          <p:cNvPr id="7" name="Foliennummernplatzhalter 6">
            <a:extLst>
              <a:ext uri="{FF2B5EF4-FFF2-40B4-BE49-F238E27FC236}">
                <a16:creationId xmlns:a16="http://schemas.microsoft.com/office/drawing/2014/main" id="{AD3C0F9D-E1E0-CD46-9AEF-76382809C922}"/>
              </a:ext>
            </a:extLst>
          </p:cNvPr>
          <p:cNvSpPr>
            <a:spLocks noGrp="1"/>
          </p:cNvSpPr>
          <p:nvPr>
            <p:ph type="sldNum" sz="quarter" idx="14"/>
          </p:nvPr>
        </p:nvSpPr>
        <p:spPr/>
        <p:txBody>
          <a:bodyPr/>
          <a:lstStyle/>
          <a:p>
            <a:r>
              <a:rPr lang="de-DE"/>
              <a:t>Seite </a:t>
            </a:r>
            <a:fld id="{6F1BA828-8884-4DE0-86D6-A69D5A920C2F}" type="slidenum">
              <a:rPr lang="de-DE" smtClean="0"/>
              <a:pPr/>
              <a:t>15</a:t>
            </a:fld>
            <a:endParaRPr lang="de-DE" dirty="0"/>
          </a:p>
        </p:txBody>
      </p:sp>
      <p:sp>
        <p:nvSpPr>
          <p:cNvPr id="8" name="Textfeld 7">
            <a:extLst>
              <a:ext uri="{FF2B5EF4-FFF2-40B4-BE49-F238E27FC236}">
                <a16:creationId xmlns:a16="http://schemas.microsoft.com/office/drawing/2014/main" id="{0BC4D504-51E3-4B4A-8531-DC5D3A7D6482}"/>
              </a:ext>
            </a:extLst>
          </p:cNvPr>
          <p:cNvSpPr txBox="1"/>
          <p:nvPr/>
        </p:nvSpPr>
        <p:spPr>
          <a:xfrm>
            <a:off x="6312024" y="1376363"/>
            <a:ext cx="4489035" cy="4832092"/>
          </a:xfrm>
          <a:prstGeom prst="rect">
            <a:avLst/>
          </a:prstGeom>
          <a:noFill/>
        </p:spPr>
        <p:txBody>
          <a:bodyPr wrap="square" rtlCol="0">
            <a:spAutoFit/>
          </a:bodyPr>
          <a:lstStyle/>
          <a:p>
            <a:pPr algn="just"/>
            <a:r>
              <a:rPr lang="de-DE" sz="1400" dirty="0"/>
              <a:t>Aktuell werden die Personal-Prozesse durch SAP HCM als zentrales HR-System unterstützt. Ergänzt wird dies durch Lösungen auf Basis SAP SuccessFactors für Recruiting und Performance Management sowie </a:t>
            </a:r>
            <a:r>
              <a:rPr lang="de-DE" sz="1400" dirty="0" err="1"/>
              <a:t>Cytric</a:t>
            </a:r>
            <a:r>
              <a:rPr lang="de-DE" sz="1400" dirty="0"/>
              <a:t> für Reisekosten.</a:t>
            </a:r>
          </a:p>
          <a:p>
            <a:pPr algn="just"/>
            <a:endParaRPr lang="de-DE" sz="1400" dirty="0"/>
          </a:p>
          <a:p>
            <a:pPr algn="just"/>
            <a:r>
              <a:rPr lang="de-DE" sz="1400" dirty="0"/>
              <a:t>Eine vollständige und durchgängige digitale Unterstützung des </a:t>
            </a:r>
            <a:r>
              <a:rPr lang="de-DE" sz="1400" dirty="0" err="1"/>
              <a:t>Employee</a:t>
            </a:r>
            <a:r>
              <a:rPr lang="de-DE" sz="1400" dirty="0"/>
              <a:t> Life Cycle ist noch nicht gegeben.</a:t>
            </a:r>
          </a:p>
          <a:p>
            <a:pPr algn="just"/>
            <a:endParaRPr lang="de-DE" sz="1400" dirty="0"/>
          </a:p>
          <a:p>
            <a:pPr algn="just"/>
            <a:r>
              <a:rPr lang="de-DE" sz="1400" dirty="0"/>
              <a:t>Organisatorische und technische Schnittstellen zu externen Dienstleistern sind hoch komplex und verhindern eine umfassende Prozess-Optimierung.</a:t>
            </a:r>
          </a:p>
          <a:p>
            <a:pPr algn="just"/>
            <a:endParaRPr lang="de-DE" sz="1400" dirty="0"/>
          </a:p>
          <a:p>
            <a:pPr algn="just"/>
            <a:r>
              <a:rPr lang="de-DE" sz="1400" dirty="0"/>
              <a:t>Ziel ist die Digitale Transformation des gesamtem</a:t>
            </a:r>
            <a:br>
              <a:rPr lang="de-DE" sz="1400" dirty="0"/>
            </a:br>
            <a:r>
              <a:rPr lang="de-DE" sz="1400" dirty="0" err="1"/>
              <a:t>Employee</a:t>
            </a:r>
            <a:r>
              <a:rPr lang="de-DE" sz="1400" dirty="0"/>
              <a:t> Life Cycle-Prozesses in der DZ BANK und Nutzung bzw. Wiederverwendung in weiteren Gruppenunternehmen durch die Ablösung von SAP HCM und Migration nach SAP SuccessFactors. </a:t>
            </a:r>
            <a:r>
              <a:rPr lang="de-DE" sz="1400" dirty="0" err="1"/>
              <a:t>MyHR</a:t>
            </a:r>
            <a:r>
              <a:rPr lang="de-DE" sz="1400" dirty="0"/>
              <a:t> bildet hierbei die Integrations-Plattform von SAP und Non-SAP sowie on-</a:t>
            </a:r>
            <a:r>
              <a:rPr lang="de-DE" sz="1400" dirty="0" err="1"/>
              <a:t>premise</a:t>
            </a:r>
            <a:r>
              <a:rPr lang="de-DE" sz="1400" dirty="0"/>
              <a:t> und Cloud-Lösungen.</a:t>
            </a:r>
          </a:p>
          <a:p>
            <a:pPr algn="just"/>
            <a:endParaRPr lang="de-DE" sz="1400" dirty="0"/>
          </a:p>
        </p:txBody>
      </p:sp>
      <p:sp>
        <p:nvSpPr>
          <p:cNvPr id="2" name="Rectangle 2">
            <a:extLst>
              <a:ext uri="{FF2B5EF4-FFF2-40B4-BE49-F238E27FC236}">
                <a16:creationId xmlns:a16="http://schemas.microsoft.com/office/drawing/2014/main" id="{513340CF-2CA9-2F4B-98C3-2009BE142C47}"/>
              </a:ext>
            </a:extLst>
          </p:cNvPr>
          <p:cNvSpPr>
            <a:spLocks noChangeArrowheads="1"/>
          </p:cNvSpPr>
          <p:nvPr/>
        </p:nvSpPr>
        <p:spPr bwMode="auto">
          <a:xfrm>
            <a:off x="323850" y="106572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0" name="Fußzeilenplatzhalter 1">
            <a:extLst>
              <a:ext uri="{FF2B5EF4-FFF2-40B4-BE49-F238E27FC236}">
                <a16:creationId xmlns:a16="http://schemas.microsoft.com/office/drawing/2014/main" id="{6E9DEA63-E0AC-8D40-9B8B-18FE82252494}"/>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P1147 - HRMNY</a:t>
            </a:r>
            <a:endParaRPr lang="de-DE" dirty="0"/>
          </a:p>
        </p:txBody>
      </p:sp>
      <p:sp>
        <p:nvSpPr>
          <p:cNvPr id="11" name="Datumsplatzhalter 2">
            <a:extLst>
              <a:ext uri="{FF2B5EF4-FFF2-40B4-BE49-F238E27FC236}">
                <a16:creationId xmlns:a16="http://schemas.microsoft.com/office/drawing/2014/main" id="{EAD34525-8CF4-9744-B0B4-70607EDF1318}"/>
              </a:ext>
            </a:extLst>
          </p:cNvPr>
          <p:cNvSpPr txBox="1">
            <a:spLocks/>
          </p:cNvSpPr>
          <p:nvPr/>
        </p:nvSpPr>
        <p:spPr bwMode="gray">
          <a:xfrm>
            <a:off x="864000" y="6402517"/>
            <a:ext cx="551480" cy="143999"/>
          </a:xfrm>
          <a:prstGeom prst="rect">
            <a:avLst/>
          </a:prstGeom>
        </p:spPr>
        <p:txBody>
          <a:bodyPr vert="horz" lIns="0" tIns="0" rIns="0" bIns="0" rtlCol="0" anchor="ctr"/>
          <a:lstStyle>
            <a:defPPr>
              <a:defRPr lang="de-DE"/>
            </a:defPPr>
            <a:lvl1pPr algn="ctr" rtl="0" fontAlgn="base">
              <a:spcBef>
                <a:spcPct val="0"/>
              </a:spcBef>
              <a:spcAft>
                <a:spcPct val="0"/>
              </a:spcAft>
              <a:buFont typeface="Arial" charset="0"/>
              <a:defRPr lang="de-DE" sz="700" kern="1200" smtClean="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pPr algn="l"/>
            <a:fld id="{5F8A69EE-9EBE-45B4-84DA-65CEBF0A418C}" type="datetime1">
              <a:rPr lang="de-DE" smtClean="0"/>
              <a:pPr algn="l"/>
              <a:t>29.01.2019</a:t>
            </a:fld>
            <a:endParaRPr lang="de-DE" dirty="0"/>
          </a:p>
        </p:txBody>
      </p:sp>
      <p:pic>
        <p:nvPicPr>
          <p:cNvPr id="9" name="Grafik 8"/>
          <p:cNvPicPr>
            <a:picLocks noChangeAspect="1"/>
          </p:cNvPicPr>
          <p:nvPr/>
        </p:nvPicPr>
        <p:blipFill>
          <a:blip r:embed="rId2"/>
          <a:stretch>
            <a:fillRect/>
          </a:stretch>
        </p:blipFill>
        <p:spPr>
          <a:xfrm>
            <a:off x="649567" y="1486620"/>
            <a:ext cx="5336741" cy="2475837"/>
          </a:xfrm>
          <a:prstGeom prst="rect">
            <a:avLst/>
          </a:prstGeom>
          <a:effectLst>
            <a:outerShdw blurRad="50800" dist="38100" dir="2700000" algn="tl" rotWithShape="0">
              <a:prstClr val="black">
                <a:alpha val="40000"/>
              </a:prstClr>
            </a:outerShdw>
          </a:effectLst>
        </p:spPr>
      </p:pic>
      <p:pic>
        <p:nvPicPr>
          <p:cNvPr id="12" name="Grafik 11"/>
          <p:cNvPicPr>
            <a:picLocks noChangeAspect="1"/>
          </p:cNvPicPr>
          <p:nvPr/>
        </p:nvPicPr>
        <p:blipFill>
          <a:blip r:embed="rId3"/>
          <a:stretch>
            <a:fillRect/>
          </a:stretch>
        </p:blipFill>
        <p:spPr>
          <a:xfrm>
            <a:off x="2884029" y="3153285"/>
            <a:ext cx="2917479" cy="1800200"/>
          </a:xfrm>
          <a:prstGeom prst="rect">
            <a:avLst/>
          </a:prstGeom>
          <a:effectLst>
            <a:outerShdw blurRad="50800" dist="38100" dir="18900000" algn="bl" rotWithShape="0">
              <a:prstClr val="black">
                <a:alpha val="40000"/>
              </a:prstClr>
            </a:outerShdw>
          </a:effectLst>
        </p:spPr>
      </p:pic>
      <p:pic>
        <p:nvPicPr>
          <p:cNvPr id="13" name="Grafik 12"/>
          <p:cNvPicPr>
            <a:picLocks noChangeAspect="1"/>
          </p:cNvPicPr>
          <p:nvPr/>
        </p:nvPicPr>
        <p:blipFill>
          <a:blip r:embed="rId4"/>
          <a:stretch>
            <a:fillRect/>
          </a:stretch>
        </p:blipFill>
        <p:spPr>
          <a:xfrm>
            <a:off x="827850" y="3759457"/>
            <a:ext cx="3214362" cy="1440160"/>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24487730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FFAA9F0B-58EE-974F-ABCD-7D8DEA9C3318}"/>
              </a:ext>
            </a:extLst>
          </p:cNvPr>
          <p:cNvSpPr>
            <a:spLocks noGrp="1"/>
          </p:cNvSpPr>
          <p:nvPr>
            <p:ph type="body" sz="quarter" idx="11"/>
          </p:nvPr>
        </p:nvSpPr>
        <p:spPr>
          <a:xfrm>
            <a:off x="334964" y="1314000"/>
            <a:ext cx="5689600" cy="3555160"/>
          </a:xfrm>
        </p:spPr>
        <p:txBody>
          <a:bodyPr/>
          <a:lstStyle/>
          <a:p>
            <a:r>
              <a:rPr lang="de-DE" dirty="0"/>
              <a:t>Die Digitale Transformation des kompletten </a:t>
            </a:r>
            <a:r>
              <a:rPr lang="de-DE" dirty="0" err="1"/>
              <a:t>Employee</a:t>
            </a:r>
            <a:r>
              <a:rPr lang="de-DE" dirty="0"/>
              <a:t> Life Cycle führt zu einer Effizienz-steigerung im Personalwesen.</a:t>
            </a:r>
          </a:p>
          <a:p>
            <a:r>
              <a:rPr lang="de-DE" dirty="0"/>
              <a:t>Der Abbau der on-</a:t>
            </a:r>
            <a:r>
              <a:rPr lang="de-DE" dirty="0" err="1"/>
              <a:t>premise</a:t>
            </a:r>
            <a:r>
              <a:rPr lang="de-DE" dirty="0"/>
              <a:t>-Anwendungen durch Einsatz neuester Technologien führt zu einer Prozess-Optimierung, erhöhter und verbesserter Service-Qualität sowie einer Reduzierung der externen Dienstleistungen.</a:t>
            </a:r>
          </a:p>
          <a:p>
            <a:r>
              <a:rPr lang="de-DE" dirty="0"/>
              <a:t>Die Lösungen sind skalierbar und bilden die Grundlage für eine gruppenweite HR IT-Strategie. </a:t>
            </a:r>
          </a:p>
        </p:txBody>
      </p:sp>
      <p:sp>
        <p:nvSpPr>
          <p:cNvPr id="5" name="Titel 4">
            <a:extLst>
              <a:ext uri="{FF2B5EF4-FFF2-40B4-BE49-F238E27FC236}">
                <a16:creationId xmlns:a16="http://schemas.microsoft.com/office/drawing/2014/main" id="{3C8EFDBB-CAA3-334E-A433-BA27B2360B73}"/>
              </a:ext>
            </a:extLst>
          </p:cNvPr>
          <p:cNvSpPr>
            <a:spLocks noGrp="1"/>
          </p:cNvSpPr>
          <p:nvPr>
            <p:ph type="title"/>
          </p:nvPr>
        </p:nvSpPr>
        <p:spPr/>
        <p:txBody>
          <a:bodyPr/>
          <a:lstStyle/>
          <a:p>
            <a:r>
              <a:rPr lang="de-DE" dirty="0"/>
              <a:t>Digitalisierung und Effizienzsteigerung</a:t>
            </a:r>
          </a:p>
        </p:txBody>
      </p:sp>
      <p:sp>
        <p:nvSpPr>
          <p:cNvPr id="7" name="Foliennummernplatzhalter 6">
            <a:extLst>
              <a:ext uri="{FF2B5EF4-FFF2-40B4-BE49-F238E27FC236}">
                <a16:creationId xmlns:a16="http://schemas.microsoft.com/office/drawing/2014/main" id="{CCC92396-5258-5944-9FF7-0FB60DACFEDD}"/>
              </a:ext>
            </a:extLst>
          </p:cNvPr>
          <p:cNvSpPr>
            <a:spLocks noGrp="1"/>
          </p:cNvSpPr>
          <p:nvPr>
            <p:ph type="sldNum" sz="quarter" idx="14"/>
          </p:nvPr>
        </p:nvSpPr>
        <p:spPr/>
        <p:txBody>
          <a:bodyPr/>
          <a:lstStyle/>
          <a:p>
            <a:r>
              <a:rPr lang="de-DE"/>
              <a:t>Seite </a:t>
            </a:r>
            <a:fld id="{6F1BA828-8884-4DE0-86D6-A69D5A920C2F}" type="slidenum">
              <a:rPr lang="de-DE" smtClean="0"/>
              <a:pPr/>
              <a:t>16</a:t>
            </a:fld>
            <a:endParaRPr lang="de-DE" dirty="0"/>
          </a:p>
        </p:txBody>
      </p:sp>
      <p:pic>
        <p:nvPicPr>
          <p:cNvPr id="10" name="Grafik 9">
            <a:extLst>
              <a:ext uri="{FF2B5EF4-FFF2-40B4-BE49-F238E27FC236}">
                <a16:creationId xmlns:a16="http://schemas.microsoft.com/office/drawing/2014/main" id="{13D35695-F612-464A-9A84-E7E769B032C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37435" y="1376363"/>
            <a:ext cx="5519604" cy="3492797"/>
          </a:xfrm>
          <a:prstGeom prst="rect">
            <a:avLst/>
          </a:prstGeom>
        </p:spPr>
      </p:pic>
      <p:sp>
        <p:nvSpPr>
          <p:cNvPr id="8" name="Rechteck 7">
            <a:extLst>
              <a:ext uri="{FF2B5EF4-FFF2-40B4-BE49-F238E27FC236}">
                <a16:creationId xmlns:a16="http://schemas.microsoft.com/office/drawing/2014/main" id="{D25C8836-68E2-DC46-BAB7-F2015C5DFA94}"/>
              </a:ext>
            </a:extLst>
          </p:cNvPr>
          <p:cNvSpPr/>
          <p:nvPr/>
        </p:nvSpPr>
        <p:spPr bwMode="auto">
          <a:xfrm>
            <a:off x="334963" y="5085184"/>
            <a:ext cx="11522075" cy="648072"/>
          </a:xfrm>
          <a:prstGeom prst="rect">
            <a:avLst/>
          </a:prstGeom>
          <a:solidFill>
            <a:schemeClr val="accent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de-DE" sz="1600" dirty="0">
                <a:solidFill>
                  <a:schemeClr val="bg1"/>
                </a:solidFill>
              </a:rPr>
              <a:t>Bei geplanten Projektkosten von ca. </a:t>
            </a:r>
            <a:r>
              <a:rPr lang="de-DE" sz="1600" dirty="0" smtClean="0">
                <a:solidFill>
                  <a:schemeClr val="bg1"/>
                </a:solidFill>
              </a:rPr>
              <a:t>2.6 </a:t>
            </a:r>
            <a:r>
              <a:rPr lang="de-DE" sz="1600" dirty="0" err="1">
                <a:solidFill>
                  <a:schemeClr val="bg1"/>
                </a:solidFill>
              </a:rPr>
              <a:t>Mio</a:t>
            </a:r>
            <a:r>
              <a:rPr lang="de-DE" sz="1600" dirty="0">
                <a:solidFill>
                  <a:schemeClr val="bg1"/>
                </a:solidFill>
              </a:rPr>
              <a:t> € </a:t>
            </a:r>
            <a:r>
              <a:rPr lang="de-DE" sz="1600" dirty="0" smtClean="0">
                <a:solidFill>
                  <a:schemeClr val="bg1"/>
                </a:solidFill>
              </a:rPr>
              <a:t>wird </a:t>
            </a:r>
            <a:r>
              <a:rPr lang="de-DE" sz="1600" dirty="0">
                <a:solidFill>
                  <a:schemeClr val="bg1"/>
                </a:solidFill>
              </a:rPr>
              <a:t>eine Einsparung von jährlich ca. 1.5 </a:t>
            </a:r>
            <a:r>
              <a:rPr lang="de-DE" sz="1600" dirty="0" err="1">
                <a:solidFill>
                  <a:schemeClr val="bg1"/>
                </a:solidFill>
              </a:rPr>
              <a:t>Mio</a:t>
            </a:r>
            <a:r>
              <a:rPr lang="de-DE" sz="1600" dirty="0">
                <a:solidFill>
                  <a:schemeClr val="bg1"/>
                </a:solidFill>
              </a:rPr>
              <a:t> € ab 2021 erwartet.</a:t>
            </a:r>
          </a:p>
        </p:txBody>
      </p:sp>
      <p:sp>
        <p:nvSpPr>
          <p:cNvPr id="11" name="Fußzeilenplatzhalter 1">
            <a:extLst>
              <a:ext uri="{FF2B5EF4-FFF2-40B4-BE49-F238E27FC236}">
                <a16:creationId xmlns:a16="http://schemas.microsoft.com/office/drawing/2014/main" id="{14689F94-DCF1-6642-AE67-B998264E35C2}"/>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P1147 - HRMNY</a:t>
            </a:r>
            <a:endParaRPr lang="de-DE" dirty="0"/>
          </a:p>
        </p:txBody>
      </p:sp>
      <p:sp>
        <p:nvSpPr>
          <p:cNvPr id="12" name="Datumsplatzhalter 2">
            <a:extLst>
              <a:ext uri="{FF2B5EF4-FFF2-40B4-BE49-F238E27FC236}">
                <a16:creationId xmlns:a16="http://schemas.microsoft.com/office/drawing/2014/main" id="{E24DCC56-7175-AB4B-AE73-C347FCA6E57E}"/>
              </a:ext>
            </a:extLst>
          </p:cNvPr>
          <p:cNvSpPr txBox="1">
            <a:spLocks/>
          </p:cNvSpPr>
          <p:nvPr/>
        </p:nvSpPr>
        <p:spPr bwMode="gray">
          <a:xfrm>
            <a:off x="864000" y="6402517"/>
            <a:ext cx="551480" cy="143999"/>
          </a:xfrm>
          <a:prstGeom prst="rect">
            <a:avLst/>
          </a:prstGeom>
        </p:spPr>
        <p:txBody>
          <a:bodyPr vert="horz" lIns="0" tIns="0" rIns="0" bIns="0" rtlCol="0" anchor="ctr"/>
          <a:lstStyle>
            <a:defPPr>
              <a:defRPr lang="de-DE"/>
            </a:defPPr>
            <a:lvl1pPr algn="ctr" rtl="0" fontAlgn="base">
              <a:spcBef>
                <a:spcPct val="0"/>
              </a:spcBef>
              <a:spcAft>
                <a:spcPct val="0"/>
              </a:spcAft>
              <a:buFont typeface="Arial" charset="0"/>
              <a:defRPr lang="de-DE" sz="700" kern="1200" smtClean="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pPr algn="l"/>
            <a:fld id="{5F8A69EE-9EBE-45B4-84DA-65CEBF0A418C}" type="datetime1">
              <a:rPr lang="de-DE" smtClean="0"/>
              <a:pPr algn="l"/>
              <a:t>29.01.2019</a:t>
            </a:fld>
            <a:endParaRPr lang="de-DE" dirty="0"/>
          </a:p>
        </p:txBody>
      </p:sp>
    </p:spTree>
    <p:extLst>
      <p:ext uri="{BB962C8B-B14F-4D97-AF65-F5344CB8AC3E}">
        <p14:creationId xmlns:p14="http://schemas.microsoft.com/office/powerpoint/2010/main" val="33715112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0470755-1578-DD43-AB48-B245C72B6BC4}"/>
              </a:ext>
            </a:extLst>
          </p:cNvPr>
          <p:cNvSpPr>
            <a:spLocks noGrp="1"/>
          </p:cNvSpPr>
          <p:nvPr>
            <p:ph type="title"/>
          </p:nvPr>
        </p:nvSpPr>
        <p:spPr>
          <a:xfrm>
            <a:off x="334963" y="368660"/>
            <a:ext cx="11857037" cy="936104"/>
          </a:xfrm>
        </p:spPr>
        <p:txBody>
          <a:bodyPr/>
          <a:lstStyle/>
          <a:p>
            <a:r>
              <a:rPr lang="de-DE" dirty="0"/>
              <a:t>SAP </a:t>
            </a:r>
            <a:r>
              <a:rPr lang="de-DE" dirty="0" err="1"/>
              <a:t>CoPilot</a:t>
            </a:r>
            <a:r>
              <a:rPr lang="de-DE" dirty="0"/>
              <a:t> – Digitale Assistenten und </a:t>
            </a:r>
            <a:r>
              <a:rPr lang="de-DE" dirty="0" err="1"/>
              <a:t>Chatbots</a:t>
            </a:r>
            <a:endParaRPr lang="de-DE" dirty="0"/>
          </a:p>
        </p:txBody>
      </p:sp>
      <p:sp>
        <p:nvSpPr>
          <p:cNvPr id="7" name="Foliennummernplatzhalter 6">
            <a:extLst>
              <a:ext uri="{FF2B5EF4-FFF2-40B4-BE49-F238E27FC236}">
                <a16:creationId xmlns:a16="http://schemas.microsoft.com/office/drawing/2014/main" id="{FCC3AB71-926F-3C4D-AAF1-72C8B4AE8B7E}"/>
              </a:ext>
            </a:extLst>
          </p:cNvPr>
          <p:cNvSpPr>
            <a:spLocks noGrp="1"/>
          </p:cNvSpPr>
          <p:nvPr>
            <p:ph type="sldNum" sz="quarter" idx="14"/>
          </p:nvPr>
        </p:nvSpPr>
        <p:spPr/>
        <p:txBody>
          <a:bodyPr/>
          <a:lstStyle/>
          <a:p>
            <a:r>
              <a:rPr lang="de-DE"/>
              <a:t>Seite </a:t>
            </a:r>
            <a:fld id="{6F1BA828-8884-4DE0-86D6-A69D5A920C2F}" type="slidenum">
              <a:rPr lang="de-DE" smtClean="0"/>
              <a:pPr/>
              <a:t>17</a:t>
            </a:fld>
            <a:endParaRPr lang="de-DE" dirty="0"/>
          </a:p>
        </p:txBody>
      </p:sp>
      <p:sp>
        <p:nvSpPr>
          <p:cNvPr id="10" name="Textfeld 9">
            <a:extLst>
              <a:ext uri="{FF2B5EF4-FFF2-40B4-BE49-F238E27FC236}">
                <a16:creationId xmlns:a16="http://schemas.microsoft.com/office/drawing/2014/main" id="{EF88F06F-6D19-2B43-805D-3AEC52E7A1AB}"/>
              </a:ext>
            </a:extLst>
          </p:cNvPr>
          <p:cNvSpPr txBox="1"/>
          <p:nvPr/>
        </p:nvSpPr>
        <p:spPr>
          <a:xfrm>
            <a:off x="8940800" y="1376363"/>
            <a:ext cx="2916238" cy="4428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68288" indent="-268288" algn="l" eaLnBrk="1" hangingPunct="1">
              <a:spcAft>
                <a:spcPct val="30000"/>
              </a:spcAft>
              <a:buFont typeface="Arial" pitchFamily="34" charset="0"/>
              <a:buChar char="–"/>
              <a:tabLst>
                <a:tab pos="266700" algn="l"/>
              </a:tabLst>
              <a:defRPr>
                <a:latin typeface="+mn-lt"/>
                <a:cs typeface="+mn-cs"/>
              </a:defRPr>
            </a:lvl1pPr>
            <a:lvl2pPr marL="536575" indent="-268288" algn="l" eaLnBrk="1" hangingPunct="1">
              <a:spcAft>
                <a:spcPct val="30000"/>
              </a:spcAft>
              <a:buChar char="–"/>
              <a:tabLst>
                <a:tab pos="536575" algn="l"/>
              </a:tabLst>
              <a:defRPr>
                <a:latin typeface="+mn-lt"/>
                <a:cs typeface="+mn-cs"/>
              </a:defRPr>
            </a:lvl2pPr>
            <a:lvl3pPr marL="804863" indent="-268288" algn="l" eaLnBrk="1" hangingPunct="1">
              <a:spcAft>
                <a:spcPct val="30000"/>
              </a:spcAft>
              <a:buChar char="–"/>
              <a:tabLst>
                <a:tab pos="804863" algn="l"/>
              </a:tabLst>
              <a:defRPr>
                <a:latin typeface="+mn-lt"/>
                <a:cs typeface="+mn-cs"/>
              </a:defRPr>
            </a:lvl3pPr>
            <a:lvl4pPr marL="1073150" indent="-268288" algn="l" eaLnBrk="1" hangingPunct="1">
              <a:spcAft>
                <a:spcPct val="30000"/>
              </a:spcAft>
              <a:buChar char="–"/>
              <a:tabLst>
                <a:tab pos="1073150" algn="l"/>
              </a:tabLst>
              <a:defRPr>
                <a:latin typeface="+mn-lt"/>
                <a:cs typeface="+mn-cs"/>
              </a:defRPr>
            </a:lvl4pPr>
            <a:lvl5pPr marL="1343025" indent="-269875" algn="l" eaLnBrk="1" hangingPunct="1">
              <a:spcAft>
                <a:spcPct val="30000"/>
              </a:spcAft>
              <a:buChar char="–"/>
              <a:tabLst>
                <a:tab pos="1343025" algn="l"/>
              </a:tabLst>
              <a:defRPr>
                <a:latin typeface="+mn-lt"/>
                <a:cs typeface="+mn-cs"/>
              </a:defRPr>
            </a:lvl5pPr>
            <a:lvl6pPr marL="1530350" indent="-265113" fontAlgn="base">
              <a:spcBef>
                <a:spcPct val="0"/>
              </a:spcBef>
              <a:spcAft>
                <a:spcPct val="30000"/>
              </a:spcAft>
              <a:buFont typeface="Arial" charset="0"/>
              <a:buChar char="–"/>
              <a:tabLst>
                <a:tab pos="266700" algn="l"/>
                <a:tab pos="542925" algn="l"/>
                <a:tab pos="809625" algn="l"/>
                <a:tab pos="1076325" algn="l"/>
              </a:tabLst>
              <a:defRPr>
                <a:latin typeface="+mn-lt"/>
                <a:cs typeface="+mn-cs"/>
              </a:defRPr>
            </a:lvl6pPr>
            <a:lvl7pPr marL="1987550" indent="-265113" fontAlgn="base">
              <a:spcBef>
                <a:spcPct val="0"/>
              </a:spcBef>
              <a:spcAft>
                <a:spcPct val="30000"/>
              </a:spcAft>
              <a:buFont typeface="Arial" charset="0"/>
              <a:buChar char="–"/>
              <a:tabLst>
                <a:tab pos="266700" algn="l"/>
                <a:tab pos="542925" algn="l"/>
                <a:tab pos="809625" algn="l"/>
                <a:tab pos="1076325" algn="l"/>
              </a:tabLst>
              <a:defRPr>
                <a:latin typeface="+mn-lt"/>
                <a:cs typeface="+mn-cs"/>
              </a:defRPr>
            </a:lvl7pPr>
            <a:lvl8pPr marL="2444750" indent="-265113" fontAlgn="base">
              <a:spcBef>
                <a:spcPct val="0"/>
              </a:spcBef>
              <a:spcAft>
                <a:spcPct val="30000"/>
              </a:spcAft>
              <a:buFont typeface="Arial" charset="0"/>
              <a:buChar char="–"/>
              <a:tabLst>
                <a:tab pos="266700" algn="l"/>
                <a:tab pos="542925" algn="l"/>
                <a:tab pos="809625" algn="l"/>
                <a:tab pos="1076325" algn="l"/>
              </a:tabLst>
              <a:defRPr>
                <a:latin typeface="+mn-lt"/>
                <a:cs typeface="+mn-cs"/>
              </a:defRPr>
            </a:lvl8pPr>
            <a:lvl9pPr marL="2901950" indent="-265113" fontAlgn="base">
              <a:spcBef>
                <a:spcPct val="0"/>
              </a:spcBef>
              <a:spcAft>
                <a:spcPct val="30000"/>
              </a:spcAft>
              <a:buFont typeface="Arial" charset="0"/>
              <a:buChar char="–"/>
              <a:tabLst>
                <a:tab pos="266700" algn="l"/>
                <a:tab pos="542925" algn="l"/>
                <a:tab pos="809625" algn="l"/>
                <a:tab pos="1076325" algn="l"/>
              </a:tabLst>
              <a:defRPr>
                <a:latin typeface="+mn-lt"/>
                <a:cs typeface="+mn-cs"/>
              </a:defRPr>
            </a:lvl9pPr>
          </a:lstStyle>
          <a:p>
            <a:r>
              <a:rPr lang="de-DE" sz="1400" dirty="0"/>
              <a:t>Chatbots als Digitale Assistenten für Informationen im HR-Umfeld</a:t>
            </a:r>
          </a:p>
          <a:p>
            <a:endParaRPr lang="de-DE" sz="1400" dirty="0"/>
          </a:p>
          <a:p>
            <a:r>
              <a:rPr lang="de-DE" sz="1400" dirty="0"/>
              <a:t>Einsatzmöglichkeiten im Recruiting, Onboarding und HR Direkt (z.B. SAP Service Ticket </a:t>
            </a:r>
            <a:r>
              <a:rPr lang="de-DE" sz="1400" dirty="0" err="1"/>
              <a:t>Intelligence</a:t>
            </a:r>
            <a:r>
              <a:rPr lang="de-DE" sz="1400" dirty="0"/>
              <a:t>)</a:t>
            </a:r>
          </a:p>
          <a:p>
            <a:endParaRPr lang="de-DE" sz="1400" dirty="0"/>
          </a:p>
          <a:p>
            <a:r>
              <a:rPr lang="de-DE" sz="1400" dirty="0" err="1"/>
              <a:t>Multichannel</a:t>
            </a:r>
            <a:r>
              <a:rPr lang="de-DE" sz="1400" dirty="0"/>
              <a:t> Konversationen</a:t>
            </a:r>
          </a:p>
          <a:p>
            <a:endParaRPr lang="de-DE" sz="1400" dirty="0"/>
          </a:p>
          <a:p>
            <a:r>
              <a:rPr lang="de-DE" sz="1400" dirty="0" err="1"/>
              <a:t>Offering</a:t>
            </a:r>
            <a:r>
              <a:rPr lang="de-DE" sz="1400" dirty="0"/>
              <a:t> über SAP Leonardo </a:t>
            </a:r>
            <a:r>
              <a:rPr lang="de-DE" sz="1400" dirty="0" err="1"/>
              <a:t>Conversational</a:t>
            </a:r>
            <a:r>
              <a:rPr lang="de-DE" sz="1400" dirty="0"/>
              <a:t> AI </a:t>
            </a:r>
            <a:r>
              <a:rPr lang="de-DE" sz="1400" dirty="0" err="1"/>
              <a:t>Foundation</a:t>
            </a:r>
            <a:endParaRPr lang="de-DE" sz="1400" dirty="0"/>
          </a:p>
          <a:p>
            <a:endParaRPr lang="de-DE" sz="1400" dirty="0"/>
          </a:p>
        </p:txBody>
      </p:sp>
      <p:sp>
        <p:nvSpPr>
          <p:cNvPr id="9" name="Fußzeilenplatzhalter 1">
            <a:extLst>
              <a:ext uri="{FF2B5EF4-FFF2-40B4-BE49-F238E27FC236}">
                <a16:creationId xmlns:a16="http://schemas.microsoft.com/office/drawing/2014/main" id="{8365D71A-9ED6-824A-8F20-7C3A40D7B006}"/>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P1147 - HRMNY</a:t>
            </a:r>
            <a:endParaRPr lang="de-DE" dirty="0"/>
          </a:p>
        </p:txBody>
      </p:sp>
      <p:sp>
        <p:nvSpPr>
          <p:cNvPr id="11" name="Datumsplatzhalter 2">
            <a:extLst>
              <a:ext uri="{FF2B5EF4-FFF2-40B4-BE49-F238E27FC236}">
                <a16:creationId xmlns:a16="http://schemas.microsoft.com/office/drawing/2014/main" id="{C92247E6-256C-8140-8E91-E0295FF31A95}"/>
              </a:ext>
            </a:extLst>
          </p:cNvPr>
          <p:cNvSpPr txBox="1">
            <a:spLocks/>
          </p:cNvSpPr>
          <p:nvPr/>
        </p:nvSpPr>
        <p:spPr bwMode="gray">
          <a:xfrm>
            <a:off x="864000" y="6402517"/>
            <a:ext cx="551480" cy="143999"/>
          </a:xfrm>
          <a:prstGeom prst="rect">
            <a:avLst/>
          </a:prstGeom>
        </p:spPr>
        <p:txBody>
          <a:bodyPr vert="horz" lIns="0" tIns="0" rIns="0" bIns="0" rtlCol="0" anchor="ctr"/>
          <a:lstStyle>
            <a:defPPr>
              <a:defRPr lang="de-DE"/>
            </a:defPPr>
            <a:lvl1pPr algn="ctr" rtl="0" fontAlgn="base">
              <a:spcBef>
                <a:spcPct val="0"/>
              </a:spcBef>
              <a:spcAft>
                <a:spcPct val="0"/>
              </a:spcAft>
              <a:buFont typeface="Arial" charset="0"/>
              <a:defRPr lang="de-DE" sz="700" kern="1200" smtClean="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pPr algn="l"/>
            <a:fld id="{5F8A69EE-9EBE-45B4-84DA-65CEBF0A418C}" type="datetime1">
              <a:rPr lang="de-DE" smtClean="0"/>
              <a:pPr algn="l"/>
              <a:t>29.01.2019</a:t>
            </a:fld>
            <a:endParaRPr lang="de-DE" dirty="0"/>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84" y="980728"/>
            <a:ext cx="7895000" cy="5085184"/>
          </a:xfrm>
          <a:prstGeom prst="rect">
            <a:avLst/>
          </a:prstGeom>
        </p:spPr>
      </p:pic>
    </p:spTree>
    <p:extLst>
      <p:ext uri="{BB962C8B-B14F-4D97-AF65-F5344CB8AC3E}">
        <p14:creationId xmlns:p14="http://schemas.microsoft.com/office/powerpoint/2010/main" val="17802481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a:t>P1147 - HRMNY</a:t>
            </a:r>
            <a:endParaRPr lang="de-DE" dirty="0"/>
          </a:p>
        </p:txBody>
      </p:sp>
      <p:sp>
        <p:nvSpPr>
          <p:cNvPr id="8" name="Titel 7"/>
          <p:cNvSpPr>
            <a:spLocks noGrp="1"/>
          </p:cNvSpPr>
          <p:nvPr>
            <p:ph type="title"/>
          </p:nvPr>
        </p:nvSpPr>
        <p:spPr/>
        <p:txBody>
          <a:bodyPr/>
          <a:lstStyle/>
          <a:p>
            <a:r>
              <a:rPr lang="de-DE" dirty="0"/>
              <a:t>Change – Digitalisierung und Dezentralisierung</a:t>
            </a:r>
          </a:p>
        </p:txBody>
      </p:sp>
      <p:sp>
        <p:nvSpPr>
          <p:cNvPr id="7" name="Foliennummernplatzhalter 6"/>
          <p:cNvSpPr>
            <a:spLocks noGrp="1"/>
          </p:cNvSpPr>
          <p:nvPr>
            <p:ph type="sldNum" sz="quarter" idx="13"/>
          </p:nvPr>
        </p:nvSpPr>
        <p:spPr/>
        <p:txBody>
          <a:bodyPr/>
          <a:lstStyle/>
          <a:p>
            <a:r>
              <a:rPr lang="de-DE"/>
              <a:t>Seite </a:t>
            </a:r>
            <a:fld id="{6F1BA828-8884-4DE0-86D6-A69D5A920C2F}" type="slidenum">
              <a:rPr lang="de-DE" smtClean="0"/>
              <a:pPr/>
              <a:t>18</a:t>
            </a:fld>
            <a:endParaRPr lang="de-DE" dirty="0"/>
          </a:p>
        </p:txBody>
      </p:sp>
      <p:sp>
        <p:nvSpPr>
          <p:cNvPr id="9" name="Rechteck 8">
            <a:extLst>
              <a:ext uri="{FF2B5EF4-FFF2-40B4-BE49-F238E27FC236}">
                <a16:creationId xmlns:a16="http://schemas.microsoft.com/office/drawing/2014/main" id="{D5021BC1-446A-AE43-9952-972791A8662D}"/>
              </a:ext>
            </a:extLst>
          </p:cNvPr>
          <p:cNvSpPr/>
          <p:nvPr/>
        </p:nvSpPr>
        <p:spPr bwMode="auto">
          <a:xfrm>
            <a:off x="3935760" y="1052736"/>
            <a:ext cx="3312368" cy="4968552"/>
          </a:xfrm>
          <a:prstGeom prst="rect">
            <a:avLst/>
          </a:prstGeom>
          <a:solidFill>
            <a:schemeClr val="accent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de-DE" sz="2000" b="0" i="0" u="none" strike="noStrike" cap="none" normalizeH="0" baseline="0" dirty="0">
              <a:ln>
                <a:noFill/>
              </a:ln>
              <a:solidFill>
                <a:schemeClr val="bg1"/>
              </a:solidFill>
              <a:effectLst/>
              <a:latin typeface="Arial" charset="0"/>
              <a:cs typeface="Arial" charset="0"/>
            </a:endParaRPr>
          </a:p>
          <a:p>
            <a:pPr marR="0" defTabSz="914400" rtl="0" eaLnBrk="1" fontAlgn="base" latinLnBrk="0" hangingPunct="1">
              <a:lnSpc>
                <a:spcPct val="100000"/>
              </a:lnSpc>
              <a:spcBef>
                <a:spcPct val="0"/>
              </a:spcBef>
              <a:spcAft>
                <a:spcPct val="0"/>
              </a:spcAft>
              <a:buClrTx/>
              <a:buSzTx/>
              <a:tabLst/>
            </a:pPr>
            <a:r>
              <a:rPr lang="de-DE" dirty="0">
                <a:solidFill>
                  <a:schemeClr val="bg1"/>
                </a:solidFill>
              </a:rPr>
              <a:t/>
            </a:r>
            <a:br>
              <a:rPr lang="de-DE" dirty="0">
                <a:solidFill>
                  <a:schemeClr val="bg1"/>
                </a:solidFill>
              </a:rPr>
            </a:br>
            <a:r>
              <a:rPr lang="de-DE" dirty="0">
                <a:solidFill>
                  <a:schemeClr val="bg1"/>
                </a:solidFill>
              </a:rPr>
              <a:t>ORGANISATION und MITARBEITER</a:t>
            </a:r>
            <a:endParaRPr lang="de-DE" sz="1200" dirty="0">
              <a:solidFill>
                <a:schemeClr val="bg1"/>
              </a:solidFill>
            </a:endParaRPr>
          </a:p>
          <a:p>
            <a:pPr marR="0" algn="l" defTabSz="914400" rtl="0" eaLnBrk="1" fontAlgn="base" latinLnBrk="0" hangingPunct="1">
              <a:lnSpc>
                <a:spcPct val="100000"/>
              </a:lnSpc>
              <a:spcBef>
                <a:spcPct val="0"/>
              </a:spcBef>
              <a:spcAft>
                <a:spcPct val="0"/>
              </a:spcAft>
              <a:buClrTx/>
              <a:buSzTx/>
              <a:tabLst/>
            </a:pPr>
            <a:endParaRPr kumimoji="0" lang="de-DE" sz="1200" b="0" i="0" u="none" strike="noStrike" cap="none" normalizeH="0" baseline="0" dirty="0">
              <a:ln>
                <a:noFill/>
              </a:ln>
              <a:solidFill>
                <a:schemeClr val="bg1"/>
              </a:solidFill>
              <a:effectLst/>
              <a:latin typeface="Arial" charset="0"/>
              <a:cs typeface="Arial" charset="0"/>
            </a:endParaRPr>
          </a:p>
          <a:p>
            <a:pPr marL="342900" indent="-342900" algn="l">
              <a:buFont typeface="Arial" panose="020B0604020202020204" pitchFamily="34" charset="0"/>
              <a:buChar char="•"/>
            </a:pPr>
            <a:r>
              <a:rPr kumimoji="0" lang="de-DE" sz="1200" b="0" i="0" u="none" strike="noStrike" cap="none" normalizeH="0" baseline="0" dirty="0">
                <a:ln>
                  <a:noFill/>
                </a:ln>
                <a:solidFill>
                  <a:schemeClr val="bg1"/>
                </a:solidFill>
                <a:effectLst/>
                <a:latin typeface="Arial" charset="0"/>
                <a:cs typeface="Arial" charset="0"/>
              </a:rPr>
              <a:t>Aufbau Support-Organisation SuccessFactors und </a:t>
            </a:r>
            <a:r>
              <a:rPr lang="de-DE" sz="1200" dirty="0">
                <a:solidFill>
                  <a:schemeClr val="bg1"/>
                </a:solidFill>
              </a:rPr>
              <a:t>Key-User als zentrale Ansprechpartner für SF-Modul</a:t>
            </a:r>
            <a:endParaRPr kumimoji="0" lang="de-DE" sz="1200" b="0" i="0" u="none" strike="noStrike" cap="none" normalizeH="0" baseline="0" dirty="0">
              <a:ln>
                <a:noFill/>
              </a:ln>
              <a:solidFill>
                <a:schemeClr val="bg1"/>
              </a:solidFill>
              <a:effectLst/>
              <a:latin typeface="Arial" charset="0"/>
              <a:cs typeface="Arial" charset="0"/>
            </a:endParaRPr>
          </a:p>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de-DE" sz="1200" b="0" i="0" u="none" strike="noStrike" cap="none" normalizeH="0" baseline="0" dirty="0">
                <a:ln>
                  <a:noFill/>
                </a:ln>
                <a:solidFill>
                  <a:schemeClr val="bg1"/>
                </a:solidFill>
                <a:effectLst/>
                <a:latin typeface="Arial" charset="0"/>
                <a:cs typeface="Arial" charset="0"/>
              </a:rPr>
              <a:t>Aufgaben/Rolle IT: Dezentralisierung der Modul- und Tool-Verantwortlichkeiten in Richtung Fachabteilung</a:t>
            </a:r>
          </a:p>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de-DE" sz="1200" dirty="0">
                <a:solidFill>
                  <a:schemeClr val="bg1"/>
                </a:solidFill>
              </a:rPr>
              <a:t>Aufgaben/Rolle PSA: im Rahmen der end-</a:t>
            </a:r>
            <a:r>
              <a:rPr lang="de-DE" sz="1200" dirty="0" err="1">
                <a:solidFill>
                  <a:schemeClr val="bg1"/>
                </a:solidFill>
              </a:rPr>
              <a:t>to</a:t>
            </a:r>
            <a:r>
              <a:rPr lang="de-DE" sz="1200" dirty="0">
                <a:solidFill>
                  <a:schemeClr val="bg1"/>
                </a:solidFill>
              </a:rPr>
              <a:t>-end-Prozessabwicklung geänderte Aufgaben und Verantwortlichkeiten</a:t>
            </a:r>
            <a:endParaRPr lang="de-DE" dirty="0">
              <a:solidFill>
                <a:schemeClr val="bg1"/>
              </a:solidFill>
            </a:endParaRPr>
          </a:p>
        </p:txBody>
      </p:sp>
      <p:pic>
        <p:nvPicPr>
          <p:cNvPr id="4" name="Grafik 3">
            <a:extLst>
              <a:ext uri="{FF2B5EF4-FFF2-40B4-BE49-F238E27FC236}">
                <a16:creationId xmlns:a16="http://schemas.microsoft.com/office/drawing/2014/main" id="{BB93B2D2-FC1D-6E42-B21B-074D4DE341C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55282" y="1196752"/>
            <a:ext cx="1356742" cy="1224136"/>
          </a:xfrm>
          <a:prstGeom prst="rect">
            <a:avLst/>
          </a:prstGeom>
        </p:spPr>
      </p:pic>
      <p:sp>
        <p:nvSpPr>
          <p:cNvPr id="27" name="Rechteck 26">
            <a:extLst>
              <a:ext uri="{FF2B5EF4-FFF2-40B4-BE49-F238E27FC236}">
                <a16:creationId xmlns:a16="http://schemas.microsoft.com/office/drawing/2014/main" id="{F464A046-F2F8-4A44-B740-74EFC113383D}"/>
              </a:ext>
            </a:extLst>
          </p:cNvPr>
          <p:cNvSpPr/>
          <p:nvPr/>
        </p:nvSpPr>
        <p:spPr bwMode="auto">
          <a:xfrm>
            <a:off x="335360" y="1052736"/>
            <a:ext cx="3312368" cy="4968552"/>
          </a:xfrm>
          <a:prstGeom prst="rect">
            <a:avLst/>
          </a:prstGeom>
          <a:solidFill>
            <a:schemeClr val="accent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de-DE" sz="2000" b="0" i="0" u="none" strike="noStrike" cap="none" normalizeH="0" baseline="0" dirty="0">
              <a:ln>
                <a:noFill/>
              </a:ln>
              <a:solidFill>
                <a:schemeClr val="bg1"/>
              </a:solidFill>
              <a:effectLst/>
              <a:latin typeface="Arial" charset="0"/>
              <a:cs typeface="Arial" charset="0"/>
            </a:endParaRPr>
          </a:p>
          <a:p>
            <a:pPr marR="0" defTabSz="914400" rtl="0" eaLnBrk="1" fontAlgn="base" latinLnBrk="0" hangingPunct="1">
              <a:lnSpc>
                <a:spcPct val="100000"/>
              </a:lnSpc>
              <a:spcBef>
                <a:spcPct val="0"/>
              </a:spcBef>
              <a:spcAft>
                <a:spcPct val="0"/>
              </a:spcAft>
              <a:buClrTx/>
              <a:buSzTx/>
              <a:tabLst/>
            </a:pPr>
            <a:r>
              <a:rPr lang="de-DE" dirty="0">
                <a:solidFill>
                  <a:schemeClr val="bg1"/>
                </a:solidFill>
              </a:rPr>
              <a:t>PROZESSE</a:t>
            </a:r>
          </a:p>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de-DE" sz="2000" b="0" i="0" u="none" strike="noStrike" cap="none" normalizeH="0" baseline="0" dirty="0">
              <a:ln>
                <a:noFill/>
              </a:ln>
              <a:solidFill>
                <a:schemeClr val="bg1"/>
              </a:solidFill>
              <a:effectLst/>
              <a:latin typeface="Arial" charset="0"/>
              <a:cs typeface="Arial" charset="0"/>
            </a:endParaRPr>
          </a:p>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de-DE" sz="1200" b="0" i="0" u="none" strike="noStrike" cap="none" normalizeH="0" baseline="0" dirty="0">
              <a:ln>
                <a:noFill/>
              </a:ln>
              <a:solidFill>
                <a:schemeClr val="bg1"/>
              </a:solidFill>
              <a:effectLst/>
              <a:latin typeface="Arial" charset="0"/>
              <a:cs typeface="Arial" charset="0"/>
            </a:endParaRPr>
          </a:p>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de-DE" sz="1200" b="0" i="0" u="none" strike="noStrike" cap="none" normalizeH="0" baseline="0" dirty="0">
                <a:ln>
                  <a:noFill/>
                </a:ln>
                <a:solidFill>
                  <a:schemeClr val="bg1"/>
                </a:solidFill>
                <a:effectLst/>
                <a:latin typeface="Arial" charset="0"/>
                <a:cs typeface="Arial" charset="0"/>
              </a:rPr>
              <a:t>Digitalisierung und Automatisierung</a:t>
            </a:r>
          </a:p>
          <a:p>
            <a:pPr marL="342900" indent="-342900" algn="l">
              <a:buFont typeface="Arial" panose="020B0604020202020204" pitchFamily="34" charset="0"/>
              <a:buChar char="•"/>
            </a:pPr>
            <a:r>
              <a:rPr kumimoji="0" lang="de-DE" sz="1200" b="0" i="0" u="none" strike="noStrike" cap="none" normalizeH="0" baseline="0" dirty="0">
                <a:ln>
                  <a:noFill/>
                </a:ln>
                <a:solidFill>
                  <a:schemeClr val="bg1"/>
                </a:solidFill>
                <a:effectLst/>
                <a:latin typeface="Arial" charset="0"/>
                <a:cs typeface="Arial" charset="0"/>
              </a:rPr>
              <a:t>Dezentralisierung durch verstärkte Einbindung Führungskraft, Mitarbeiter und</a:t>
            </a:r>
            <a:r>
              <a:rPr lang="de-DE" sz="1200" dirty="0">
                <a:solidFill>
                  <a:schemeClr val="bg1"/>
                </a:solidFill>
              </a:rPr>
              <a:t> Business Partner via </a:t>
            </a:r>
            <a:r>
              <a:rPr lang="de-DE" sz="1200" dirty="0" err="1">
                <a:solidFill>
                  <a:schemeClr val="bg1"/>
                </a:solidFill>
              </a:rPr>
              <a:t>Self</a:t>
            </a:r>
            <a:r>
              <a:rPr lang="de-DE" sz="1200" dirty="0">
                <a:solidFill>
                  <a:schemeClr val="bg1"/>
                </a:solidFill>
              </a:rPr>
              <a:t> Services und Workflow</a:t>
            </a:r>
            <a:endParaRPr kumimoji="0" lang="de-DE" sz="1200" b="0" i="0" u="none" strike="noStrike" cap="none" normalizeH="0" baseline="0" dirty="0">
              <a:ln>
                <a:noFill/>
              </a:ln>
              <a:solidFill>
                <a:schemeClr val="bg1"/>
              </a:solidFill>
              <a:effectLst/>
              <a:latin typeface="Arial" charset="0"/>
              <a:cs typeface="Arial" charset="0"/>
            </a:endParaRPr>
          </a:p>
          <a:p>
            <a:pPr marL="0" marR="0" indent="0" algn="l" defTabSz="914400" rtl="0" eaLnBrk="1" fontAlgn="base" latinLnBrk="0" hangingPunct="1">
              <a:lnSpc>
                <a:spcPct val="100000"/>
              </a:lnSpc>
              <a:spcBef>
                <a:spcPct val="0"/>
              </a:spcBef>
              <a:spcAft>
                <a:spcPct val="0"/>
              </a:spcAft>
              <a:buClrTx/>
              <a:buSzTx/>
              <a:buFont typeface="Arial" charset="0"/>
              <a:buNone/>
              <a:tabLst/>
            </a:pPr>
            <a:endParaRPr lang="de-DE" dirty="0">
              <a:solidFill>
                <a:schemeClr val="bg1"/>
              </a:solidFill>
            </a:endParaRPr>
          </a:p>
          <a:p>
            <a:pPr marL="0" marR="0" indent="0" algn="l"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a:ln>
                <a:noFill/>
              </a:ln>
              <a:solidFill>
                <a:schemeClr val="bg1"/>
              </a:solidFill>
              <a:effectLst/>
              <a:latin typeface="Arial" charset="0"/>
              <a:cs typeface="Arial" charset="0"/>
            </a:endParaRPr>
          </a:p>
        </p:txBody>
      </p:sp>
      <p:pic>
        <p:nvPicPr>
          <p:cNvPr id="10" name="Grafik 9">
            <a:extLst>
              <a:ext uri="{FF2B5EF4-FFF2-40B4-BE49-F238E27FC236}">
                <a16:creationId xmlns:a16="http://schemas.microsoft.com/office/drawing/2014/main" id="{6A069414-E9CB-584B-BB96-978E76959A6E}"/>
              </a:ext>
            </a:extLst>
          </p:cNvPr>
          <p:cNvPicPr>
            <a:picLocks noChangeAspect="1"/>
          </p:cNvPicPr>
          <p:nvPr/>
        </p:nvPicPr>
        <p:blipFill>
          <a:blip r:embed="rId3"/>
          <a:stretch>
            <a:fillRect/>
          </a:stretch>
        </p:blipFill>
        <p:spPr>
          <a:xfrm>
            <a:off x="623392" y="1412776"/>
            <a:ext cx="2748717" cy="1007616"/>
          </a:xfrm>
          <a:prstGeom prst="rect">
            <a:avLst/>
          </a:prstGeom>
        </p:spPr>
      </p:pic>
      <p:sp>
        <p:nvSpPr>
          <p:cNvPr id="34" name="Rechteck 33">
            <a:extLst>
              <a:ext uri="{FF2B5EF4-FFF2-40B4-BE49-F238E27FC236}">
                <a16:creationId xmlns:a16="http://schemas.microsoft.com/office/drawing/2014/main" id="{BDFE3140-1771-9441-AF5A-482C46E5EC8F}"/>
              </a:ext>
            </a:extLst>
          </p:cNvPr>
          <p:cNvSpPr/>
          <p:nvPr/>
        </p:nvSpPr>
        <p:spPr bwMode="auto">
          <a:xfrm>
            <a:off x="7608168" y="1052736"/>
            <a:ext cx="3312368" cy="4968552"/>
          </a:xfrm>
          <a:prstGeom prst="rect">
            <a:avLst/>
          </a:prstGeom>
          <a:solidFill>
            <a:schemeClr val="accent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de-DE" sz="2000" b="0" i="0" u="none" strike="noStrike" cap="none" normalizeH="0" baseline="0" dirty="0">
              <a:ln>
                <a:noFill/>
              </a:ln>
              <a:solidFill>
                <a:schemeClr val="bg1"/>
              </a:solidFill>
              <a:effectLst/>
              <a:latin typeface="Arial" charset="0"/>
              <a:cs typeface="Arial" charset="0"/>
            </a:endParaRPr>
          </a:p>
          <a:p>
            <a:pPr marR="0" defTabSz="914400" rtl="0" eaLnBrk="1" fontAlgn="base" latinLnBrk="0" hangingPunct="1">
              <a:lnSpc>
                <a:spcPct val="100000"/>
              </a:lnSpc>
              <a:spcBef>
                <a:spcPct val="0"/>
              </a:spcBef>
              <a:spcAft>
                <a:spcPct val="0"/>
              </a:spcAft>
              <a:buClrTx/>
              <a:buSzTx/>
              <a:tabLst/>
            </a:pPr>
            <a:r>
              <a:rPr lang="de-DE" dirty="0">
                <a:solidFill>
                  <a:schemeClr val="bg1"/>
                </a:solidFill>
              </a:rPr>
              <a:t/>
            </a:r>
            <a:br>
              <a:rPr lang="de-DE" dirty="0">
                <a:solidFill>
                  <a:schemeClr val="bg1"/>
                </a:solidFill>
              </a:rPr>
            </a:br>
            <a:r>
              <a:rPr lang="de-DE" dirty="0">
                <a:solidFill>
                  <a:schemeClr val="bg1"/>
                </a:solidFill>
              </a:rPr>
              <a:t>EXTERNE DIENSTLEISTER</a:t>
            </a:r>
            <a:endParaRPr lang="de-DE" sz="1200" dirty="0">
              <a:solidFill>
                <a:schemeClr val="bg1"/>
              </a:solidFill>
            </a:endParaRPr>
          </a:p>
          <a:p>
            <a:pPr marR="0" algn="l" defTabSz="914400" rtl="0" eaLnBrk="1" fontAlgn="base" latinLnBrk="0" hangingPunct="1">
              <a:lnSpc>
                <a:spcPct val="100000"/>
              </a:lnSpc>
              <a:spcBef>
                <a:spcPct val="0"/>
              </a:spcBef>
              <a:spcAft>
                <a:spcPct val="0"/>
              </a:spcAft>
              <a:buClrTx/>
              <a:buSzTx/>
              <a:tabLst/>
            </a:pPr>
            <a:endParaRPr kumimoji="0" lang="de-DE" sz="1200" b="0" i="0" u="none" strike="noStrike" cap="none" normalizeH="0" baseline="0" dirty="0">
              <a:ln>
                <a:noFill/>
              </a:ln>
              <a:solidFill>
                <a:schemeClr val="bg1"/>
              </a:solidFill>
              <a:effectLst/>
              <a:latin typeface="Arial" charset="0"/>
              <a:cs typeface="Arial" charset="0"/>
            </a:endParaRPr>
          </a:p>
          <a:p>
            <a:pPr marL="342900" indent="-342900" algn="l">
              <a:buFont typeface="Arial" panose="020B0604020202020204" pitchFamily="34" charset="0"/>
              <a:buChar char="•"/>
            </a:pPr>
            <a:r>
              <a:rPr kumimoji="0" lang="de-DE" sz="1200" b="0" i="0" u="none" strike="noStrike" cap="none" normalizeH="0" baseline="0" dirty="0">
                <a:ln>
                  <a:noFill/>
                </a:ln>
                <a:solidFill>
                  <a:schemeClr val="bg1"/>
                </a:solidFill>
                <a:effectLst/>
                <a:latin typeface="Arial" charset="0"/>
                <a:cs typeface="Arial" charset="0"/>
              </a:rPr>
              <a:t>Die Aufgaben von PERAS (o.ä. Dienstleister) reduzieren sich langfristig auf die Durchführung der Brutto-zu-Netto-Abrechnung (Insourcing nicht ausgenommen)</a:t>
            </a:r>
          </a:p>
          <a:p>
            <a:pPr marL="342900" indent="-342900" algn="l">
              <a:buFont typeface="Arial" panose="020B0604020202020204" pitchFamily="34" charset="0"/>
              <a:buChar char="•"/>
            </a:pPr>
            <a:r>
              <a:rPr lang="de-DE" sz="1200" dirty="0">
                <a:solidFill>
                  <a:schemeClr val="bg1"/>
                </a:solidFill>
              </a:rPr>
              <a:t>Konzentration auf SAP als Anbieter für Cloud-Standardlösungen.</a:t>
            </a:r>
          </a:p>
          <a:p>
            <a:pPr marL="342900" indent="-342900" algn="l">
              <a:buFont typeface="Arial" panose="020B0604020202020204" pitchFamily="34" charset="0"/>
              <a:buChar char="•"/>
            </a:pPr>
            <a:r>
              <a:rPr lang="de-DE" sz="1200" dirty="0">
                <a:solidFill>
                  <a:schemeClr val="bg1"/>
                </a:solidFill>
              </a:rPr>
              <a:t>SAP Öko-System (SAP-Partner) als Ergänzung zur Abbildung des digitalen </a:t>
            </a:r>
            <a:r>
              <a:rPr lang="de-DE" sz="1200" dirty="0" err="1">
                <a:solidFill>
                  <a:schemeClr val="bg1"/>
                </a:solidFill>
              </a:rPr>
              <a:t>Employee</a:t>
            </a:r>
            <a:r>
              <a:rPr lang="de-DE" sz="1200" dirty="0">
                <a:solidFill>
                  <a:schemeClr val="bg1"/>
                </a:solidFill>
              </a:rPr>
              <a:t> Life Cycle.</a:t>
            </a:r>
          </a:p>
          <a:p>
            <a:pPr marL="342900" indent="-342900" algn="l">
              <a:buFont typeface="Arial" panose="020B0604020202020204" pitchFamily="34" charset="0"/>
              <a:buChar char="•"/>
            </a:pPr>
            <a:endParaRPr lang="de-DE" dirty="0">
              <a:solidFill>
                <a:schemeClr val="bg1"/>
              </a:solidFill>
            </a:endParaRPr>
          </a:p>
        </p:txBody>
      </p:sp>
      <p:pic>
        <p:nvPicPr>
          <p:cNvPr id="11" name="Grafik 10">
            <a:extLst>
              <a:ext uri="{FF2B5EF4-FFF2-40B4-BE49-F238E27FC236}">
                <a16:creationId xmlns:a16="http://schemas.microsoft.com/office/drawing/2014/main" id="{9CBB2CDD-9B53-4F46-AD82-577E0680379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72264" y="1196752"/>
            <a:ext cx="1548516" cy="1159892"/>
          </a:xfrm>
          <a:prstGeom prst="rect">
            <a:avLst/>
          </a:prstGeom>
        </p:spPr>
      </p:pic>
      <p:sp>
        <p:nvSpPr>
          <p:cNvPr id="12" name="Datumsplatzhalter 2">
            <a:extLst>
              <a:ext uri="{FF2B5EF4-FFF2-40B4-BE49-F238E27FC236}">
                <a16:creationId xmlns:a16="http://schemas.microsoft.com/office/drawing/2014/main" id="{C92247E6-256C-8140-8E91-E0295FF31A95}"/>
              </a:ext>
            </a:extLst>
          </p:cNvPr>
          <p:cNvSpPr txBox="1">
            <a:spLocks/>
          </p:cNvSpPr>
          <p:nvPr/>
        </p:nvSpPr>
        <p:spPr bwMode="gray">
          <a:xfrm>
            <a:off x="943658" y="6402516"/>
            <a:ext cx="551480" cy="143999"/>
          </a:xfrm>
          <a:prstGeom prst="rect">
            <a:avLst/>
          </a:prstGeom>
        </p:spPr>
        <p:txBody>
          <a:bodyPr vert="horz" lIns="0" tIns="0" rIns="0" bIns="0" rtlCol="0" anchor="ctr"/>
          <a:lstStyle>
            <a:defPPr>
              <a:defRPr lang="de-DE"/>
            </a:defPPr>
            <a:lvl1pPr algn="ctr" rtl="0" fontAlgn="base">
              <a:spcBef>
                <a:spcPct val="0"/>
              </a:spcBef>
              <a:spcAft>
                <a:spcPct val="0"/>
              </a:spcAft>
              <a:buFont typeface="Arial" charset="0"/>
              <a:defRPr lang="de-DE" sz="700" kern="1200" smtClean="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pPr algn="l"/>
            <a:fld id="{5F8A69EE-9EBE-45B4-84DA-65CEBF0A418C}" type="datetime1">
              <a:rPr lang="de-DE" smtClean="0"/>
              <a:pPr algn="l"/>
              <a:t>29.01.2019</a:t>
            </a:fld>
            <a:endParaRPr lang="de-DE" dirty="0"/>
          </a:p>
        </p:txBody>
      </p:sp>
    </p:spTree>
    <p:extLst>
      <p:ext uri="{BB962C8B-B14F-4D97-AF65-F5344CB8AC3E}">
        <p14:creationId xmlns:p14="http://schemas.microsoft.com/office/powerpoint/2010/main" val="32907255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BFFE7E0-8677-4C3F-913B-DB7AD12AE272}"/>
              </a:ext>
            </a:extLst>
          </p:cNvPr>
          <p:cNvSpPr>
            <a:spLocks noGrp="1"/>
          </p:cNvSpPr>
          <p:nvPr>
            <p:ph type="title"/>
            <p:custDataLst>
              <p:tags r:id="rId1"/>
            </p:custDataLst>
          </p:nvPr>
        </p:nvSpPr>
        <p:spPr/>
        <p:txBody>
          <a:bodyPr/>
          <a:lstStyle/>
          <a:p>
            <a:r>
              <a:rPr lang="en-US" dirty="0"/>
              <a:t>Basis </a:t>
            </a:r>
            <a:r>
              <a:rPr lang="en-US" dirty="0" err="1"/>
              <a:t>für</a:t>
            </a:r>
            <a:r>
              <a:rPr lang="en-US" dirty="0"/>
              <a:t> das </a:t>
            </a:r>
            <a:r>
              <a:rPr lang="en-US" dirty="0" err="1"/>
              <a:t>Projekt</a:t>
            </a:r>
            <a:r>
              <a:rPr lang="en-US" dirty="0"/>
              <a:t> HRMNY </a:t>
            </a:r>
            <a:r>
              <a:rPr lang="en-US" dirty="0" err="1"/>
              <a:t>ist</a:t>
            </a:r>
            <a:r>
              <a:rPr lang="en-US" dirty="0"/>
              <a:t> die </a:t>
            </a:r>
            <a:r>
              <a:rPr lang="en-US" dirty="0" err="1"/>
              <a:t>Konzept-Studie</a:t>
            </a:r>
            <a:r>
              <a:rPr lang="en-US" dirty="0"/>
              <a:t> SAP SF</a:t>
            </a:r>
            <a:br>
              <a:rPr lang="en-US" dirty="0"/>
            </a:br>
            <a:r>
              <a:rPr lang="de-DE" b="0" dirty="0"/>
              <a:t>Ergebnisse der einzelnen </a:t>
            </a:r>
            <a:r>
              <a:rPr lang="de-DE" b="0" dirty="0" err="1"/>
              <a:t>SuccessFactors</a:t>
            </a:r>
            <a:r>
              <a:rPr lang="de-DE" b="0" dirty="0"/>
              <a:t>-Module</a:t>
            </a:r>
            <a:endParaRPr lang="en-US" dirty="0"/>
          </a:p>
        </p:txBody>
      </p:sp>
      <p:graphicFrame>
        <p:nvGraphicFramePr>
          <p:cNvPr id="9" name="Tabelle 8">
            <a:extLst>
              <a:ext uri="{FF2B5EF4-FFF2-40B4-BE49-F238E27FC236}">
                <a16:creationId xmlns:a16="http://schemas.microsoft.com/office/drawing/2014/main" id="{D9E354F0-7DC9-43CD-9760-286766608F95}"/>
              </a:ext>
            </a:extLst>
          </p:cNvPr>
          <p:cNvGraphicFramePr>
            <a:graphicFrameLocks noGrp="1"/>
          </p:cNvGraphicFramePr>
          <p:nvPr>
            <p:custDataLst>
              <p:tags r:id="rId2"/>
            </p:custDataLst>
            <p:extLst/>
          </p:nvPr>
        </p:nvGraphicFramePr>
        <p:xfrm>
          <a:off x="314758" y="1355734"/>
          <a:ext cx="11542280" cy="4480560"/>
        </p:xfrm>
        <a:graphic>
          <a:graphicData uri="http://schemas.openxmlformats.org/drawingml/2006/table">
            <a:tbl>
              <a:tblPr firstRow="1" bandRow="1">
                <a:tableStyleId>{5C22544A-7EE6-4342-B048-85BDC9FD1C3A}</a:tableStyleId>
              </a:tblPr>
              <a:tblGrid>
                <a:gridCol w="3332970">
                  <a:extLst>
                    <a:ext uri="{9D8B030D-6E8A-4147-A177-3AD203B41FA5}">
                      <a16:colId xmlns:a16="http://schemas.microsoft.com/office/drawing/2014/main" val="373829554"/>
                    </a:ext>
                  </a:extLst>
                </a:gridCol>
                <a:gridCol w="1800200">
                  <a:extLst>
                    <a:ext uri="{9D8B030D-6E8A-4147-A177-3AD203B41FA5}">
                      <a16:colId xmlns:a16="http://schemas.microsoft.com/office/drawing/2014/main" val="3511025083"/>
                    </a:ext>
                  </a:extLst>
                </a:gridCol>
                <a:gridCol w="6409110">
                  <a:extLst>
                    <a:ext uri="{9D8B030D-6E8A-4147-A177-3AD203B41FA5}">
                      <a16:colId xmlns:a16="http://schemas.microsoft.com/office/drawing/2014/main" val="1610184188"/>
                    </a:ext>
                  </a:extLst>
                </a:gridCol>
              </a:tblGrid>
              <a:tr h="434692">
                <a:tc>
                  <a:txBody>
                    <a:bodyPr/>
                    <a:lstStyle/>
                    <a:p>
                      <a:pPr eaLnBrk="1"/>
                      <a:r>
                        <a:rPr lang="de-DE" dirty="0"/>
                        <a:t>Modul</a:t>
                      </a:r>
                    </a:p>
                  </a:txBody>
                  <a:tcPr>
                    <a:solidFill>
                      <a:schemeClr val="accent2"/>
                    </a:solidFill>
                  </a:tcPr>
                </a:tc>
                <a:tc>
                  <a:txBody>
                    <a:bodyPr/>
                    <a:lstStyle/>
                    <a:p>
                      <a:pPr algn="ctr"/>
                      <a:r>
                        <a:rPr lang="de-DE" dirty="0"/>
                        <a:t>Geeignet für Migration</a:t>
                      </a:r>
                    </a:p>
                  </a:txBody>
                  <a:tcPr>
                    <a:solidFill>
                      <a:schemeClr val="accent2"/>
                    </a:solidFill>
                  </a:tcPr>
                </a:tc>
                <a:tc>
                  <a:txBody>
                    <a:bodyPr/>
                    <a:lstStyle/>
                    <a:p>
                      <a:pPr algn="ctr"/>
                      <a:r>
                        <a:rPr lang="de-DE" dirty="0"/>
                        <a:t>Kommentar</a:t>
                      </a:r>
                    </a:p>
                  </a:txBody>
                  <a:tcPr>
                    <a:solidFill>
                      <a:schemeClr val="accent2"/>
                    </a:solidFill>
                  </a:tcPr>
                </a:tc>
                <a:extLst>
                  <a:ext uri="{0D108BD9-81ED-4DB2-BD59-A6C34878D82A}">
                    <a16:rowId xmlns:a16="http://schemas.microsoft.com/office/drawing/2014/main" val="1985467656"/>
                  </a:ext>
                </a:extLst>
              </a:tr>
              <a:tr h="216024">
                <a:tc>
                  <a:txBody>
                    <a:bodyPr/>
                    <a:lstStyle/>
                    <a:p>
                      <a:r>
                        <a:rPr lang="de-DE" sz="1200" b="1" dirty="0" err="1"/>
                        <a:t>Employee</a:t>
                      </a:r>
                      <a:r>
                        <a:rPr lang="de-DE" sz="1200" b="1" baseline="0" dirty="0"/>
                        <a:t> Central</a:t>
                      </a:r>
                      <a:endParaRPr lang="de-DE" sz="1200" b="1" dirty="0"/>
                    </a:p>
                  </a:txBody>
                  <a:tcPr>
                    <a:solidFill>
                      <a:schemeClr val="accent6"/>
                    </a:solidFill>
                  </a:tcPr>
                </a:tc>
                <a:tc>
                  <a:txBody>
                    <a:bodyPr/>
                    <a:lstStyle/>
                    <a:p>
                      <a:pPr algn="l" eaLnBrk="1"/>
                      <a:endParaRPr lang="de-DE" sz="1200" dirty="0"/>
                    </a:p>
                  </a:txBody>
                  <a:tcPr>
                    <a:solidFill>
                      <a:schemeClr val="accent6"/>
                    </a:solidFill>
                  </a:tcPr>
                </a:tc>
                <a:tc>
                  <a:txBody>
                    <a:bodyPr/>
                    <a:lstStyle/>
                    <a:p>
                      <a:pPr algn="l" eaLnBrk="1"/>
                      <a:r>
                        <a:rPr lang="de-DE" sz="1200" dirty="0"/>
                        <a:t>Personaladministrations-Prozesse weitestgehend abgedeckt, Integration mit Dokumenten-Management-System herzustellen.</a:t>
                      </a:r>
                    </a:p>
                  </a:txBody>
                  <a:tcPr>
                    <a:solidFill>
                      <a:schemeClr val="accent6"/>
                    </a:solidFill>
                  </a:tcPr>
                </a:tc>
                <a:extLst>
                  <a:ext uri="{0D108BD9-81ED-4DB2-BD59-A6C34878D82A}">
                    <a16:rowId xmlns:a16="http://schemas.microsoft.com/office/drawing/2014/main" val="626045812"/>
                  </a:ext>
                </a:extLst>
              </a:tr>
              <a:tr h="0">
                <a:tc>
                  <a:txBody>
                    <a:bodyPr/>
                    <a:lstStyle/>
                    <a:p>
                      <a:pPr eaLnBrk="1"/>
                      <a:r>
                        <a:rPr lang="de-DE" sz="1200" b="1" dirty="0"/>
                        <a:t>EC Zeitwirtschaft</a:t>
                      </a:r>
                    </a:p>
                  </a:txBody>
                  <a:tcPr>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srgbClr val="000000"/>
                        </a:solidFill>
                        <a:effectLst/>
                        <a:uLnTx/>
                        <a:uFillTx/>
                        <a:latin typeface="+mn-lt"/>
                        <a:ea typeface="+mn-ea"/>
                        <a:cs typeface="+mn-cs"/>
                      </a:endParaRPr>
                    </a:p>
                  </a:txBody>
                  <a:tcPr>
                    <a:solidFill>
                      <a:schemeClr val="accent6"/>
                    </a:solidFill>
                  </a:tcPr>
                </a:tc>
                <a:tc>
                  <a:txBody>
                    <a:bodyPr/>
                    <a:lstStyle/>
                    <a:p>
                      <a:pPr algn="l" eaLnBrk="1"/>
                      <a:r>
                        <a:rPr lang="de-DE" sz="1200" dirty="0"/>
                        <a:t>Ablösung SAP HCM Time aktuell nur über 3rd-Party-Produkt möglich. Zeitpunkt und Produkt/Lösung offen. Im Nachgang zu vertiefen inkl. Ausschreibung.</a:t>
                      </a:r>
                    </a:p>
                  </a:txBody>
                  <a:tcPr>
                    <a:solidFill>
                      <a:schemeClr val="accent6"/>
                    </a:solidFill>
                  </a:tcPr>
                </a:tc>
                <a:extLst>
                  <a:ext uri="{0D108BD9-81ED-4DB2-BD59-A6C34878D82A}">
                    <a16:rowId xmlns:a16="http://schemas.microsoft.com/office/drawing/2014/main" val="1964863204"/>
                  </a:ext>
                </a:extLst>
              </a:tr>
              <a:tr h="157728">
                <a:tc>
                  <a:txBody>
                    <a:bodyPr/>
                    <a:lstStyle/>
                    <a:p>
                      <a:pPr eaLnBrk="1"/>
                      <a:r>
                        <a:rPr lang="de-DE" sz="1200" b="1" dirty="0" err="1"/>
                        <a:t>Onboarding</a:t>
                      </a:r>
                      <a:endParaRPr lang="de-DE" sz="1200" b="1" dirty="0"/>
                    </a:p>
                  </a:txBody>
                  <a:tcPr>
                    <a:solidFill>
                      <a:schemeClr val="accent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sz="1000" dirty="0"/>
                    </a:p>
                  </a:txBody>
                  <a:tcPr>
                    <a:solidFill>
                      <a:schemeClr val="accent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Sinnvolle Ergänzung zu Recruiting, Version ONB2018 abwarten.</a:t>
                      </a:r>
                    </a:p>
                  </a:txBody>
                  <a:tcPr>
                    <a:solidFill>
                      <a:schemeClr val="accent6"/>
                    </a:solidFill>
                  </a:tcPr>
                </a:tc>
                <a:extLst>
                  <a:ext uri="{0D108BD9-81ED-4DB2-BD59-A6C34878D82A}">
                    <a16:rowId xmlns:a16="http://schemas.microsoft.com/office/drawing/2014/main" val="10003"/>
                  </a:ext>
                </a:extLst>
              </a:tr>
              <a:tr h="171440">
                <a:tc>
                  <a:txBody>
                    <a:bodyPr/>
                    <a:lstStyle/>
                    <a:p>
                      <a:pPr eaLnBrk="1"/>
                      <a:r>
                        <a:rPr lang="de-DE" sz="1200" b="1" dirty="0"/>
                        <a:t>Organisations-Management</a:t>
                      </a:r>
                    </a:p>
                  </a:txBody>
                  <a:tcPr>
                    <a:solidFill>
                      <a:schemeClr val="accent6"/>
                    </a:solidFill>
                  </a:tcPr>
                </a:tc>
                <a:tc>
                  <a:txBody>
                    <a:bodyPr/>
                    <a:lstStyle/>
                    <a:p>
                      <a:pPr algn="l" eaLnBrk="1"/>
                      <a:endParaRPr lang="de-DE" sz="1000" dirty="0"/>
                    </a:p>
                  </a:txBody>
                  <a:tcPr>
                    <a:solidFill>
                      <a:schemeClr val="accent6"/>
                    </a:solidFill>
                  </a:tcPr>
                </a:tc>
                <a:tc>
                  <a:txBody>
                    <a:bodyPr/>
                    <a:lstStyle/>
                    <a:p>
                      <a:pPr algn="l" eaLnBrk="1"/>
                      <a:r>
                        <a:rPr lang="de-DE" sz="1200" dirty="0"/>
                        <a:t>Integration mit Recruiting und EC.</a:t>
                      </a:r>
                    </a:p>
                  </a:txBody>
                  <a:tcPr>
                    <a:solidFill>
                      <a:schemeClr val="accent6"/>
                    </a:solidFill>
                  </a:tcPr>
                </a:tc>
                <a:extLst>
                  <a:ext uri="{0D108BD9-81ED-4DB2-BD59-A6C34878D82A}">
                    <a16:rowId xmlns:a16="http://schemas.microsoft.com/office/drawing/2014/main" val="10004"/>
                  </a:ext>
                </a:extLst>
              </a:tr>
              <a:tr h="257160">
                <a:tc>
                  <a:txBody>
                    <a:bodyPr/>
                    <a:lstStyle/>
                    <a:p>
                      <a:pPr eaLnBrk="1"/>
                      <a:r>
                        <a:rPr lang="de-DE" sz="1200" b="1" dirty="0" err="1"/>
                        <a:t>Compensation</a:t>
                      </a:r>
                      <a:endParaRPr lang="de-DE" sz="1200" b="1" dirty="0"/>
                    </a:p>
                  </a:txBody>
                  <a:tcPr>
                    <a:solidFill>
                      <a:schemeClr val="accent6"/>
                    </a:solidFill>
                  </a:tcPr>
                </a:tc>
                <a:tc>
                  <a:txBody>
                    <a:bodyPr/>
                    <a:lstStyle/>
                    <a:p>
                      <a:pPr algn="l" eaLnBrk="1"/>
                      <a:endParaRPr lang="de-DE" sz="1000" dirty="0"/>
                    </a:p>
                  </a:txBody>
                  <a:tcPr>
                    <a:solidFill>
                      <a:schemeClr val="accent6"/>
                    </a:solidFill>
                  </a:tcPr>
                </a:tc>
                <a:tc>
                  <a:txBody>
                    <a:bodyPr/>
                    <a:lstStyle/>
                    <a:p>
                      <a:pPr algn="l" eaLnBrk="1"/>
                      <a:r>
                        <a:rPr lang="de-DE" sz="1200" dirty="0"/>
                        <a:t>Gehalts- und Bonusrunde abgedeckt.</a:t>
                      </a:r>
                    </a:p>
                  </a:txBody>
                  <a:tcPr>
                    <a:solidFill>
                      <a:schemeClr val="accent6"/>
                    </a:solidFill>
                  </a:tcPr>
                </a:tc>
                <a:extLst>
                  <a:ext uri="{0D108BD9-81ED-4DB2-BD59-A6C34878D82A}">
                    <a16:rowId xmlns:a16="http://schemas.microsoft.com/office/drawing/2014/main" val="4142066719"/>
                  </a:ext>
                </a:extLst>
              </a:tr>
              <a:tr h="126856">
                <a:tc>
                  <a:txBody>
                    <a:bodyPr/>
                    <a:lstStyle/>
                    <a:p>
                      <a:pPr eaLnBrk="1"/>
                      <a:r>
                        <a:rPr lang="de-DE" sz="1200" b="1" dirty="0"/>
                        <a:t>Learning</a:t>
                      </a:r>
                    </a:p>
                  </a:txBody>
                  <a:tcPr>
                    <a:solidFill>
                      <a:schemeClr val="accent6"/>
                    </a:solidFill>
                  </a:tcPr>
                </a:tc>
                <a:tc>
                  <a:txBody>
                    <a:bodyPr/>
                    <a:lstStyle/>
                    <a:p>
                      <a:pPr algn="l"/>
                      <a:endParaRPr lang="de-DE" sz="1000" dirty="0"/>
                    </a:p>
                  </a:txBody>
                  <a:tcPr>
                    <a:solidFill>
                      <a:schemeClr val="accent6"/>
                    </a:solidFill>
                  </a:tcPr>
                </a:tc>
                <a:tc>
                  <a:txBody>
                    <a:bodyPr/>
                    <a:lstStyle/>
                    <a:p>
                      <a:pPr algn="l"/>
                      <a:r>
                        <a:rPr lang="de-DE" sz="1200" dirty="0"/>
                        <a:t>Hohe Funktionalität, aktuell Umstellung der Admin-Oberfläche.</a:t>
                      </a:r>
                    </a:p>
                  </a:txBody>
                  <a:tcPr>
                    <a:solidFill>
                      <a:schemeClr val="accent6"/>
                    </a:solidFill>
                  </a:tcPr>
                </a:tc>
                <a:extLst>
                  <a:ext uri="{0D108BD9-81ED-4DB2-BD59-A6C34878D82A}">
                    <a16:rowId xmlns:a16="http://schemas.microsoft.com/office/drawing/2014/main" val="237254275"/>
                  </a:ext>
                </a:extLst>
              </a:tr>
              <a:tr h="140568">
                <a:tc>
                  <a:txBody>
                    <a:bodyPr/>
                    <a:lstStyle/>
                    <a:p>
                      <a:pPr eaLnBrk="1"/>
                      <a:r>
                        <a:rPr lang="de-DE" sz="1200" b="1" dirty="0"/>
                        <a:t>EC </a:t>
                      </a:r>
                      <a:r>
                        <a:rPr lang="de-DE" sz="1200" b="1" dirty="0" err="1"/>
                        <a:t>Payroll</a:t>
                      </a:r>
                      <a:endParaRPr lang="de-DE" sz="1200" b="1" dirty="0"/>
                    </a:p>
                  </a:txBody>
                  <a:tcPr>
                    <a:solidFill>
                      <a:schemeClr val="accent6"/>
                    </a:solidFill>
                  </a:tcPr>
                </a:tc>
                <a:tc>
                  <a:txBody>
                    <a:bodyPr/>
                    <a:lstStyle/>
                    <a:p>
                      <a:pPr algn="l" eaLnBrk="1"/>
                      <a:endParaRPr lang="de-DE" sz="1000" dirty="0"/>
                    </a:p>
                  </a:txBody>
                  <a:tcPr>
                    <a:solidFill>
                      <a:schemeClr val="accent6"/>
                    </a:solidFill>
                  </a:tcPr>
                </a:tc>
                <a:tc>
                  <a:txBody>
                    <a:bodyPr/>
                    <a:lstStyle/>
                    <a:p>
                      <a:pPr algn="l" eaLnBrk="1"/>
                      <a:r>
                        <a:rPr lang="de-DE" sz="1200" dirty="0"/>
                        <a:t>Unzureichende Konfigurations-Möglichkeiten. </a:t>
                      </a:r>
                    </a:p>
                  </a:txBody>
                  <a:tcPr>
                    <a:solidFill>
                      <a:schemeClr val="accent6"/>
                    </a:solidFill>
                  </a:tcPr>
                </a:tc>
                <a:extLst>
                  <a:ext uri="{0D108BD9-81ED-4DB2-BD59-A6C34878D82A}">
                    <a16:rowId xmlns:a16="http://schemas.microsoft.com/office/drawing/2014/main" val="794895276"/>
                  </a:ext>
                </a:extLst>
              </a:tr>
              <a:tr h="2262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dirty="0"/>
                        <a:t>EC Service Center</a:t>
                      </a:r>
                    </a:p>
                  </a:txBody>
                  <a:tcPr>
                    <a:solidFill>
                      <a:schemeClr val="accent6"/>
                    </a:solidFill>
                  </a:tcPr>
                </a:tc>
                <a:tc>
                  <a:txBody>
                    <a:bodyPr/>
                    <a:lstStyle/>
                    <a:p>
                      <a:pPr marL="0" algn="l" defTabSz="914400" rtl="0" eaLnBrk="1" latinLnBrk="0" hangingPunct="1"/>
                      <a:endParaRPr lang="de-DE" sz="1000" kern="1200" dirty="0">
                        <a:solidFill>
                          <a:schemeClr val="dk1"/>
                        </a:solidFill>
                        <a:latin typeface="+mn-lt"/>
                        <a:ea typeface="+mn-ea"/>
                        <a:cs typeface="+mn-cs"/>
                      </a:endParaRPr>
                    </a:p>
                  </a:txBody>
                  <a:tcPr>
                    <a:solidFill>
                      <a:schemeClr val="accent6"/>
                    </a:solidFill>
                  </a:tcPr>
                </a:tc>
                <a:tc>
                  <a:txBody>
                    <a:bodyPr/>
                    <a:lstStyle/>
                    <a:p>
                      <a:pPr marL="0" algn="l" defTabSz="914400" rtl="0" eaLnBrk="1" latinLnBrk="0" hangingPunct="1"/>
                      <a:r>
                        <a:rPr lang="de-DE" sz="1200" kern="1200" dirty="0">
                          <a:solidFill>
                            <a:schemeClr val="dk1"/>
                          </a:solidFill>
                          <a:latin typeface="+mn-lt"/>
                          <a:ea typeface="+mn-ea"/>
                          <a:cs typeface="+mn-cs"/>
                        </a:rPr>
                        <a:t>Hohe Funktionalität und Zusatznutzen durch Integration in SF.</a:t>
                      </a:r>
                    </a:p>
                  </a:txBody>
                  <a:tcPr>
                    <a:solidFill>
                      <a:schemeClr val="accent6"/>
                    </a:solidFill>
                  </a:tcPr>
                </a:tc>
                <a:extLst>
                  <a:ext uri="{0D108BD9-81ED-4DB2-BD59-A6C34878D82A}">
                    <a16:rowId xmlns:a16="http://schemas.microsoft.com/office/drawing/2014/main" val="338150594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dirty="0"/>
                        <a:t>Workforce </a:t>
                      </a:r>
                      <a:r>
                        <a:rPr lang="de-DE" sz="1200" b="1" dirty="0" err="1"/>
                        <a:t>Planning</a:t>
                      </a:r>
                      <a:r>
                        <a:rPr lang="de-DE" sz="1200" b="1" dirty="0"/>
                        <a:t> &amp; Analytics</a:t>
                      </a:r>
                    </a:p>
                  </a:txBody>
                  <a:tcPr>
                    <a:solidFill>
                      <a:schemeClr val="accent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sz="1000" kern="1200" dirty="0">
                        <a:solidFill>
                          <a:schemeClr val="dk1"/>
                        </a:solidFill>
                        <a:latin typeface="+mn-lt"/>
                        <a:ea typeface="+mn-ea"/>
                        <a:cs typeface="+mn-cs"/>
                      </a:endParaRPr>
                    </a:p>
                  </a:txBody>
                  <a:tcPr>
                    <a:solidFill>
                      <a:schemeClr val="accent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dk1"/>
                          </a:solidFill>
                          <a:latin typeface="+mn-lt"/>
                          <a:ea typeface="+mn-ea"/>
                          <a:cs typeface="+mn-cs"/>
                        </a:rPr>
                        <a:t>Hohe Funktionalität für Reporting &amp; Analyse (2.000 Kennzahlen). Keine Personalkostenplanung. BW beibehalten für Historie.</a:t>
                      </a:r>
                    </a:p>
                  </a:txBody>
                  <a:tcPr>
                    <a:solidFill>
                      <a:schemeClr val="accent6"/>
                    </a:solidFill>
                  </a:tcPr>
                </a:tc>
                <a:extLst>
                  <a:ext uri="{0D108BD9-81ED-4DB2-BD59-A6C34878D82A}">
                    <a16:rowId xmlns:a16="http://schemas.microsoft.com/office/drawing/2014/main" val="100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dirty="0"/>
                        <a:t>SAP </a:t>
                      </a:r>
                      <a:r>
                        <a:rPr lang="de-DE" sz="1200" b="1" dirty="0" err="1"/>
                        <a:t>Concur</a:t>
                      </a:r>
                      <a:endParaRPr lang="de-DE" sz="1200" b="1" dirty="0"/>
                    </a:p>
                  </a:txBody>
                  <a:tcPr>
                    <a:solidFill>
                      <a:schemeClr val="accent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sz="1000" kern="1200" dirty="0">
                        <a:solidFill>
                          <a:schemeClr val="dk1"/>
                        </a:solidFill>
                        <a:latin typeface="+mn-lt"/>
                        <a:ea typeface="+mn-ea"/>
                        <a:cs typeface="+mn-cs"/>
                      </a:endParaRPr>
                    </a:p>
                  </a:txBody>
                  <a:tcPr>
                    <a:solidFill>
                      <a:schemeClr val="accent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dk1"/>
                          </a:solidFill>
                          <a:latin typeface="+mn-lt"/>
                          <a:ea typeface="+mn-ea"/>
                          <a:cs typeface="+mn-cs"/>
                        </a:rPr>
                        <a:t>SAP </a:t>
                      </a:r>
                      <a:r>
                        <a:rPr lang="de-DE" sz="1200" kern="1200" dirty="0" err="1">
                          <a:solidFill>
                            <a:schemeClr val="dk1"/>
                          </a:solidFill>
                          <a:latin typeface="+mn-lt"/>
                          <a:ea typeface="+mn-ea"/>
                          <a:cs typeface="+mn-cs"/>
                        </a:rPr>
                        <a:t>Concur</a:t>
                      </a:r>
                      <a:r>
                        <a:rPr lang="de-DE" sz="1200" kern="1200" dirty="0">
                          <a:solidFill>
                            <a:schemeClr val="dk1"/>
                          </a:solidFill>
                          <a:latin typeface="+mn-lt"/>
                          <a:ea typeface="+mn-ea"/>
                          <a:cs typeface="+mn-cs"/>
                        </a:rPr>
                        <a:t> integriert nahtlos Reise-, Reisekosten- und Rechnungsdaten.</a:t>
                      </a:r>
                    </a:p>
                  </a:txBody>
                  <a:tcPr>
                    <a:solidFill>
                      <a:schemeClr val="accent6"/>
                    </a:solidFill>
                  </a:tcPr>
                </a:tc>
                <a:extLst>
                  <a:ext uri="{0D108BD9-81ED-4DB2-BD59-A6C34878D82A}">
                    <a16:rowId xmlns:a16="http://schemas.microsoft.com/office/drawing/2014/main" val="112356572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dirty="0" err="1"/>
                        <a:t>OpenText</a:t>
                      </a:r>
                      <a:endParaRPr lang="de-DE" sz="1200" b="1" dirty="0"/>
                    </a:p>
                  </a:txBody>
                  <a:tcPr>
                    <a:solidFill>
                      <a:schemeClr val="accent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sz="1000" kern="1200" dirty="0">
                        <a:solidFill>
                          <a:schemeClr val="dk1"/>
                        </a:solidFill>
                        <a:latin typeface="+mn-lt"/>
                        <a:ea typeface="+mn-ea"/>
                        <a:cs typeface="+mn-cs"/>
                      </a:endParaRPr>
                    </a:p>
                  </a:txBody>
                  <a:tcPr>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dk1"/>
                          </a:solidFill>
                          <a:latin typeface="+mn-lt"/>
                          <a:ea typeface="+mn-ea"/>
                          <a:cs typeface="+mn-cs"/>
                        </a:rPr>
                        <a:t>OpenText</a:t>
                      </a:r>
                      <a:r>
                        <a:rPr lang="de-DE" sz="1200" kern="1200" dirty="0">
                          <a:solidFill>
                            <a:schemeClr val="dk1"/>
                          </a:solidFill>
                          <a:latin typeface="+mn-lt"/>
                          <a:ea typeface="+mn-ea"/>
                          <a:cs typeface="+mn-cs"/>
                        </a:rPr>
                        <a:t> als Ersatz für xft und Escriba geeignet, einfach zu bedienen, integriert in SF.</a:t>
                      </a:r>
                    </a:p>
                  </a:txBody>
                  <a:tcPr>
                    <a:solidFill>
                      <a:schemeClr val="accent6"/>
                    </a:solidFill>
                  </a:tcPr>
                </a:tc>
                <a:extLst>
                  <a:ext uri="{0D108BD9-81ED-4DB2-BD59-A6C34878D82A}">
                    <a16:rowId xmlns:a16="http://schemas.microsoft.com/office/drawing/2014/main" val="324081256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dirty="0"/>
                        <a:t>SAP </a:t>
                      </a:r>
                      <a:r>
                        <a:rPr lang="de-DE" sz="1200" b="1" dirty="0" err="1"/>
                        <a:t>Signature</a:t>
                      </a:r>
                      <a:r>
                        <a:rPr lang="de-DE" sz="1200" b="1" dirty="0"/>
                        <a:t> Management </a:t>
                      </a:r>
                      <a:r>
                        <a:rPr lang="de-DE" sz="1200" b="1" dirty="0" err="1"/>
                        <a:t>by</a:t>
                      </a:r>
                      <a:r>
                        <a:rPr lang="de-DE" sz="1200" b="1" dirty="0"/>
                        <a:t> </a:t>
                      </a:r>
                      <a:r>
                        <a:rPr lang="de-DE" sz="1200" b="1" dirty="0" err="1"/>
                        <a:t>DocuSign</a:t>
                      </a:r>
                      <a:endParaRPr lang="de-DE" sz="1200" b="1" dirty="0"/>
                    </a:p>
                  </a:txBody>
                  <a:tcPr>
                    <a:solidFill>
                      <a:schemeClr val="accent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sz="1000" kern="1200" dirty="0">
                        <a:solidFill>
                          <a:schemeClr val="dk1"/>
                        </a:solidFill>
                        <a:latin typeface="+mn-lt"/>
                        <a:ea typeface="+mn-ea"/>
                        <a:cs typeface="+mn-cs"/>
                      </a:endParaRPr>
                    </a:p>
                  </a:txBody>
                  <a:tcPr>
                    <a:solidFill>
                      <a:schemeClr val="accent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dk1"/>
                          </a:solidFill>
                          <a:latin typeface="+mn-lt"/>
                          <a:ea typeface="+mn-ea"/>
                          <a:cs typeface="+mn-cs"/>
                        </a:rPr>
                        <a:t>Mittels </a:t>
                      </a:r>
                      <a:r>
                        <a:rPr lang="de-DE" sz="1200" kern="1200" dirty="0" err="1">
                          <a:solidFill>
                            <a:schemeClr val="dk1"/>
                          </a:solidFill>
                          <a:latin typeface="+mn-lt"/>
                          <a:ea typeface="+mn-ea"/>
                          <a:cs typeface="+mn-cs"/>
                        </a:rPr>
                        <a:t>DocuSign</a:t>
                      </a:r>
                      <a:r>
                        <a:rPr lang="de-DE" sz="1200" kern="1200" dirty="0">
                          <a:solidFill>
                            <a:schemeClr val="dk1"/>
                          </a:solidFill>
                          <a:latin typeface="+mn-lt"/>
                          <a:ea typeface="+mn-ea"/>
                          <a:cs typeface="+mn-cs"/>
                        </a:rPr>
                        <a:t> erfolgt die elektronische Unterschrift.</a:t>
                      </a:r>
                    </a:p>
                  </a:txBody>
                  <a:tcPr>
                    <a:solidFill>
                      <a:schemeClr val="accent6"/>
                    </a:solidFill>
                  </a:tcPr>
                </a:tc>
                <a:extLst>
                  <a:ext uri="{0D108BD9-81ED-4DB2-BD59-A6C34878D82A}">
                    <a16:rowId xmlns:a16="http://schemas.microsoft.com/office/drawing/2014/main" val="141170814"/>
                  </a:ext>
                </a:extLst>
              </a:tr>
            </a:tbl>
          </a:graphicData>
        </a:graphic>
      </p:graphicFrame>
      <mc:AlternateContent xmlns:mc="http://schemas.openxmlformats.org/markup-compatibility/2006" xmlns:p14="http://schemas.microsoft.com/office/powerpoint/2010/main">
        <mc:Choice Requires="p14">
          <p:contentPart p14:bwMode="auto" r:id="rId4">
            <p14:nvContentPartPr>
              <p14:cNvPr id="24" name="Freihand 23">
                <a:extLst>
                  <a:ext uri="{FF2B5EF4-FFF2-40B4-BE49-F238E27FC236}">
                    <a16:creationId xmlns:a16="http://schemas.microsoft.com/office/drawing/2014/main" id="{483A2437-87C3-4F47-819F-DCE989295840}"/>
                  </a:ext>
                </a:extLst>
              </p14:cNvPr>
              <p14:cNvContentPartPr/>
              <p14:nvPr/>
            </p14:nvContentPartPr>
            <p14:xfrm>
              <a:off x="7465312" y="-177440"/>
              <a:ext cx="205" cy="206"/>
            </p14:xfrm>
          </p:contentPart>
        </mc:Choice>
        <mc:Fallback xmlns="">
          <p:pic>
            <p:nvPicPr>
              <p:cNvPr id="24" name="Freihand 23">
                <a:extLst>
                  <a:ext uri="{FF2B5EF4-FFF2-40B4-BE49-F238E27FC236}">
                    <a16:creationId xmlns:a16="http://schemas.microsoft.com/office/drawing/2014/main" id="{483A2437-87C3-4F47-819F-DCE989295840}"/>
                  </a:ext>
                </a:extLst>
              </p:cNvPr>
              <p:cNvPicPr/>
              <p:nvPr/>
            </p:nvPicPr>
            <p:blipFill>
              <a:blip r:embed="rId7"/>
              <a:stretch>
                <a:fillRect/>
              </a:stretch>
            </p:blipFill>
            <p:spPr>
              <a:xfrm>
                <a:off x="7462442" y="-180324"/>
                <a:ext cx="5945" cy="597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Freihand 24">
                <a:extLst>
                  <a:ext uri="{FF2B5EF4-FFF2-40B4-BE49-F238E27FC236}">
                    <a16:creationId xmlns:a16="http://schemas.microsoft.com/office/drawing/2014/main" id="{A2503D5B-1B61-4D97-9D95-70CAE7EC3F56}"/>
                  </a:ext>
                </a:extLst>
              </p14:cNvPr>
              <p14:cNvContentPartPr/>
              <p14:nvPr/>
            </p14:nvContentPartPr>
            <p14:xfrm>
              <a:off x="6623529" y="-159337"/>
              <a:ext cx="206" cy="206"/>
            </p14:xfrm>
          </p:contentPart>
        </mc:Choice>
        <mc:Fallback xmlns="">
          <p:pic>
            <p:nvPicPr>
              <p:cNvPr id="25" name="Freihand 24">
                <a:extLst>
                  <a:ext uri="{FF2B5EF4-FFF2-40B4-BE49-F238E27FC236}">
                    <a16:creationId xmlns:a16="http://schemas.microsoft.com/office/drawing/2014/main" id="{A2503D5B-1B61-4D97-9D95-70CAE7EC3F56}"/>
                  </a:ext>
                </a:extLst>
              </p:cNvPr>
              <p:cNvPicPr/>
              <p:nvPr/>
            </p:nvPicPr>
            <p:blipFill>
              <a:blip r:embed="rId7"/>
              <a:stretch>
                <a:fillRect/>
              </a:stretch>
            </p:blipFill>
            <p:spPr>
              <a:xfrm>
                <a:off x="6620851" y="-162221"/>
                <a:ext cx="5974" cy="597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Freihand 25">
                <a:extLst>
                  <a:ext uri="{FF2B5EF4-FFF2-40B4-BE49-F238E27FC236}">
                    <a16:creationId xmlns:a16="http://schemas.microsoft.com/office/drawing/2014/main" id="{46D97637-BE51-4E44-B1FD-D1C1D4477CBD}"/>
                  </a:ext>
                </a:extLst>
              </p14:cNvPr>
              <p14:cNvContentPartPr/>
              <p14:nvPr/>
            </p14:nvContentPartPr>
            <p14:xfrm>
              <a:off x="6846523" y="1340768"/>
              <a:ext cx="206" cy="205"/>
            </p14:xfrm>
          </p:contentPart>
        </mc:Choice>
        <mc:Fallback xmlns="">
          <p:pic>
            <p:nvPicPr>
              <p:cNvPr id="26" name="Freihand 25">
                <a:extLst>
                  <a:ext uri="{FF2B5EF4-FFF2-40B4-BE49-F238E27FC236}">
                    <a16:creationId xmlns:a16="http://schemas.microsoft.com/office/drawing/2014/main" id="{46D97637-BE51-4E44-B1FD-D1C1D4477CBD}"/>
                  </a:ext>
                </a:extLst>
              </p:cNvPr>
              <p:cNvPicPr/>
              <p:nvPr/>
            </p:nvPicPr>
            <p:blipFill>
              <a:blip r:embed="rId10"/>
              <a:stretch>
                <a:fillRect/>
              </a:stretch>
            </p:blipFill>
            <p:spPr>
              <a:xfrm>
                <a:off x="6843639" y="1337898"/>
                <a:ext cx="5974" cy="5945"/>
              </a:xfrm>
              <a:prstGeom prst="rect">
                <a:avLst/>
              </a:prstGeom>
            </p:spPr>
          </p:pic>
        </mc:Fallback>
      </mc:AlternateContent>
      <p:sp>
        <p:nvSpPr>
          <p:cNvPr id="59" name="Foliennummernplatzhalter 58">
            <a:extLst>
              <a:ext uri="{FF2B5EF4-FFF2-40B4-BE49-F238E27FC236}">
                <a16:creationId xmlns:a16="http://schemas.microsoft.com/office/drawing/2014/main" id="{58D5C83F-74F8-4718-BD9D-FA87B89B3BCA}"/>
              </a:ext>
            </a:extLst>
          </p:cNvPr>
          <p:cNvSpPr>
            <a:spLocks noGrp="1"/>
          </p:cNvSpPr>
          <p:nvPr>
            <p:ph type="sldNum" sz="quarter" idx="14"/>
          </p:nvPr>
        </p:nvSpPr>
        <p:spPr/>
        <p:txBody>
          <a:bodyPr/>
          <a:lstStyle/>
          <a:p>
            <a:r>
              <a:rPr lang="de-DE"/>
              <a:t>Seite </a:t>
            </a:r>
            <a:fld id="{6F1BA828-8884-4DE0-86D6-A69D5A920C2F}" type="slidenum">
              <a:rPr lang="de-DE" smtClean="0"/>
              <a:pPr/>
              <a:t>19</a:t>
            </a:fld>
            <a:endParaRPr lang="de-DE" dirty="0"/>
          </a:p>
        </p:txBody>
      </p:sp>
      <p:sp>
        <p:nvSpPr>
          <p:cNvPr id="27" name="Oval 26">
            <a:extLst>
              <a:ext uri="{FF2B5EF4-FFF2-40B4-BE49-F238E27FC236}">
                <a16:creationId xmlns:a16="http://schemas.microsoft.com/office/drawing/2014/main" id="{F621D164-7583-194F-915B-96A35FD4E953}"/>
              </a:ext>
            </a:extLst>
          </p:cNvPr>
          <p:cNvSpPr/>
          <p:nvPr/>
        </p:nvSpPr>
        <p:spPr bwMode="auto">
          <a:xfrm>
            <a:off x="4477308" y="3215831"/>
            <a:ext cx="178532" cy="162302"/>
          </a:xfrm>
          <a:prstGeom prst="ellipse">
            <a:avLst/>
          </a:prstGeom>
          <a:solidFill>
            <a:srgbClr val="00B05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28" name="Oval 27">
            <a:extLst>
              <a:ext uri="{FF2B5EF4-FFF2-40B4-BE49-F238E27FC236}">
                <a16:creationId xmlns:a16="http://schemas.microsoft.com/office/drawing/2014/main" id="{9DBAF4C3-BE60-2441-A854-380E6BB35227}"/>
              </a:ext>
            </a:extLst>
          </p:cNvPr>
          <p:cNvSpPr/>
          <p:nvPr/>
        </p:nvSpPr>
        <p:spPr bwMode="auto">
          <a:xfrm>
            <a:off x="4477308" y="3503863"/>
            <a:ext cx="178532" cy="162302"/>
          </a:xfrm>
          <a:prstGeom prst="ellipse">
            <a:avLst/>
          </a:prstGeom>
          <a:solidFill>
            <a:srgbClr val="00B05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29" name="Oval 28">
            <a:extLst>
              <a:ext uri="{FF2B5EF4-FFF2-40B4-BE49-F238E27FC236}">
                <a16:creationId xmlns:a16="http://schemas.microsoft.com/office/drawing/2014/main" id="{D0CCE455-FFAC-614F-91F5-6DA9B1790D25}"/>
              </a:ext>
            </a:extLst>
          </p:cNvPr>
          <p:cNvSpPr/>
          <p:nvPr/>
        </p:nvSpPr>
        <p:spPr bwMode="auto">
          <a:xfrm>
            <a:off x="4477308" y="3788364"/>
            <a:ext cx="178532" cy="162302"/>
          </a:xfrm>
          <a:prstGeom prst="ellipse">
            <a:avLst/>
          </a:prstGeom>
          <a:solidFill>
            <a:srgbClr val="00B05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30" name="Oval 29">
            <a:extLst>
              <a:ext uri="{FF2B5EF4-FFF2-40B4-BE49-F238E27FC236}">
                <a16:creationId xmlns:a16="http://schemas.microsoft.com/office/drawing/2014/main" id="{934CCD46-2475-E548-B38F-5CB755E07A84}"/>
              </a:ext>
            </a:extLst>
          </p:cNvPr>
          <p:cNvSpPr/>
          <p:nvPr/>
        </p:nvSpPr>
        <p:spPr bwMode="auto">
          <a:xfrm>
            <a:off x="4477308" y="4026205"/>
            <a:ext cx="178532" cy="162302"/>
          </a:xfrm>
          <a:prstGeom prst="ellipse">
            <a:avLst/>
          </a:prstGeom>
          <a:solidFill>
            <a:srgbClr val="FF000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31" name="Oval 30">
            <a:extLst>
              <a:ext uri="{FF2B5EF4-FFF2-40B4-BE49-F238E27FC236}">
                <a16:creationId xmlns:a16="http://schemas.microsoft.com/office/drawing/2014/main" id="{F480B87B-C704-AA46-828D-EBC244AAE0E5}"/>
              </a:ext>
            </a:extLst>
          </p:cNvPr>
          <p:cNvSpPr/>
          <p:nvPr/>
        </p:nvSpPr>
        <p:spPr bwMode="auto">
          <a:xfrm>
            <a:off x="4477308" y="4314237"/>
            <a:ext cx="178532" cy="162302"/>
          </a:xfrm>
          <a:prstGeom prst="ellipse">
            <a:avLst/>
          </a:prstGeom>
          <a:solidFill>
            <a:srgbClr val="00B05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32" name="Oval 31">
            <a:extLst>
              <a:ext uri="{FF2B5EF4-FFF2-40B4-BE49-F238E27FC236}">
                <a16:creationId xmlns:a16="http://schemas.microsoft.com/office/drawing/2014/main" id="{06C877B1-9E90-684B-A779-61EA80D93F61}"/>
              </a:ext>
            </a:extLst>
          </p:cNvPr>
          <p:cNvSpPr/>
          <p:nvPr/>
        </p:nvSpPr>
        <p:spPr bwMode="auto">
          <a:xfrm>
            <a:off x="4477308" y="2150466"/>
            <a:ext cx="178532" cy="162302"/>
          </a:xfrm>
          <a:prstGeom prst="ellipse">
            <a:avLst/>
          </a:prstGeom>
          <a:solidFill>
            <a:srgbClr val="00B05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33" name="Oval 32">
            <a:extLst>
              <a:ext uri="{FF2B5EF4-FFF2-40B4-BE49-F238E27FC236}">
                <a16:creationId xmlns:a16="http://schemas.microsoft.com/office/drawing/2014/main" id="{B55811FB-5155-244D-B569-04FE54DE0E0F}"/>
              </a:ext>
            </a:extLst>
          </p:cNvPr>
          <p:cNvSpPr/>
          <p:nvPr/>
        </p:nvSpPr>
        <p:spPr bwMode="auto">
          <a:xfrm>
            <a:off x="4477308" y="2582514"/>
            <a:ext cx="178532" cy="162302"/>
          </a:xfrm>
          <a:prstGeom prst="ellipse">
            <a:avLst/>
          </a:prstGeom>
          <a:solidFill>
            <a:srgbClr val="FF000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38" name="Oval 37">
            <a:extLst>
              <a:ext uri="{FF2B5EF4-FFF2-40B4-BE49-F238E27FC236}">
                <a16:creationId xmlns:a16="http://schemas.microsoft.com/office/drawing/2014/main" id="{521D2F4D-1322-9943-8E5A-4E516DFDD331}"/>
              </a:ext>
            </a:extLst>
          </p:cNvPr>
          <p:cNvSpPr/>
          <p:nvPr/>
        </p:nvSpPr>
        <p:spPr bwMode="auto">
          <a:xfrm>
            <a:off x="4477308" y="4652460"/>
            <a:ext cx="178532" cy="162302"/>
          </a:xfrm>
          <a:prstGeom prst="ellipse">
            <a:avLst/>
          </a:prstGeom>
          <a:solidFill>
            <a:srgbClr val="FFFF0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39" name="Oval 38">
            <a:extLst>
              <a:ext uri="{FF2B5EF4-FFF2-40B4-BE49-F238E27FC236}">
                <a16:creationId xmlns:a16="http://schemas.microsoft.com/office/drawing/2014/main" id="{A05C6251-4CB9-1E4A-ACDD-42C31C29E328}"/>
              </a:ext>
            </a:extLst>
          </p:cNvPr>
          <p:cNvSpPr/>
          <p:nvPr/>
        </p:nvSpPr>
        <p:spPr bwMode="auto">
          <a:xfrm>
            <a:off x="4477308" y="2942554"/>
            <a:ext cx="178532" cy="162302"/>
          </a:xfrm>
          <a:prstGeom prst="ellipse">
            <a:avLst/>
          </a:prstGeom>
          <a:solidFill>
            <a:srgbClr val="00B05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21" name="Fußzeilenplatzhalter 1">
            <a:extLst>
              <a:ext uri="{FF2B5EF4-FFF2-40B4-BE49-F238E27FC236}">
                <a16:creationId xmlns:a16="http://schemas.microsoft.com/office/drawing/2014/main" id="{EAB5ED61-F96D-3042-8EB0-3B13F5A3024C}"/>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P1147 - HRMNY</a:t>
            </a:r>
            <a:endParaRPr lang="de-DE" dirty="0"/>
          </a:p>
        </p:txBody>
      </p:sp>
      <p:sp>
        <p:nvSpPr>
          <p:cNvPr id="22" name="Datumsplatzhalter 2">
            <a:extLst>
              <a:ext uri="{FF2B5EF4-FFF2-40B4-BE49-F238E27FC236}">
                <a16:creationId xmlns:a16="http://schemas.microsoft.com/office/drawing/2014/main" id="{05AF9FC6-8D2E-5B46-BD7A-D0F747A0079B}"/>
              </a:ext>
            </a:extLst>
          </p:cNvPr>
          <p:cNvSpPr txBox="1">
            <a:spLocks/>
          </p:cNvSpPr>
          <p:nvPr/>
        </p:nvSpPr>
        <p:spPr bwMode="gray">
          <a:xfrm>
            <a:off x="864000" y="6402517"/>
            <a:ext cx="551480" cy="143999"/>
          </a:xfrm>
          <a:prstGeom prst="rect">
            <a:avLst/>
          </a:prstGeom>
        </p:spPr>
        <p:txBody>
          <a:bodyPr vert="horz" lIns="0" tIns="0" rIns="0" bIns="0" rtlCol="0" anchor="ctr"/>
          <a:lstStyle>
            <a:defPPr>
              <a:defRPr lang="de-DE"/>
            </a:defPPr>
            <a:lvl1pPr algn="ctr" rtl="0" fontAlgn="base">
              <a:spcBef>
                <a:spcPct val="0"/>
              </a:spcBef>
              <a:spcAft>
                <a:spcPct val="0"/>
              </a:spcAft>
              <a:buFont typeface="Arial" charset="0"/>
              <a:defRPr lang="de-DE" sz="700" kern="1200" smtClean="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pPr algn="l"/>
            <a:fld id="{5F8A69EE-9EBE-45B4-84DA-65CEBF0A418C}" type="datetime1">
              <a:rPr lang="de-DE" smtClean="0"/>
              <a:pPr algn="l"/>
              <a:t>29.01.2019</a:t>
            </a:fld>
            <a:endParaRPr lang="de-DE" dirty="0"/>
          </a:p>
        </p:txBody>
      </p:sp>
      <p:sp>
        <p:nvSpPr>
          <p:cNvPr id="19" name="Oval 18">
            <a:extLst>
              <a:ext uri="{FF2B5EF4-FFF2-40B4-BE49-F238E27FC236}">
                <a16:creationId xmlns:a16="http://schemas.microsoft.com/office/drawing/2014/main" id="{34D81FB2-C7BB-6A49-A322-1A67C5A7370C}"/>
              </a:ext>
            </a:extLst>
          </p:cNvPr>
          <p:cNvSpPr/>
          <p:nvPr/>
        </p:nvSpPr>
        <p:spPr bwMode="auto">
          <a:xfrm>
            <a:off x="4477308" y="5066898"/>
            <a:ext cx="178532" cy="162302"/>
          </a:xfrm>
          <a:prstGeom prst="ellipse">
            <a:avLst/>
          </a:prstGeom>
          <a:solidFill>
            <a:srgbClr val="00B05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20" name="Oval 19">
            <a:extLst>
              <a:ext uri="{FF2B5EF4-FFF2-40B4-BE49-F238E27FC236}">
                <a16:creationId xmlns:a16="http://schemas.microsoft.com/office/drawing/2014/main" id="{53673011-DB10-9E4B-94B9-2632B62CFAC7}"/>
              </a:ext>
            </a:extLst>
          </p:cNvPr>
          <p:cNvSpPr/>
          <p:nvPr/>
        </p:nvSpPr>
        <p:spPr bwMode="auto">
          <a:xfrm>
            <a:off x="4477308" y="5354930"/>
            <a:ext cx="178532" cy="162302"/>
          </a:xfrm>
          <a:prstGeom prst="ellipse">
            <a:avLst/>
          </a:prstGeom>
          <a:solidFill>
            <a:srgbClr val="00B05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23" name="Oval 22">
            <a:extLst>
              <a:ext uri="{FF2B5EF4-FFF2-40B4-BE49-F238E27FC236}">
                <a16:creationId xmlns:a16="http://schemas.microsoft.com/office/drawing/2014/main" id="{906C7083-53DC-694F-B26C-0BB04CA9B1FB}"/>
              </a:ext>
            </a:extLst>
          </p:cNvPr>
          <p:cNvSpPr/>
          <p:nvPr/>
        </p:nvSpPr>
        <p:spPr bwMode="auto">
          <a:xfrm>
            <a:off x="4477308" y="5642962"/>
            <a:ext cx="178532" cy="162302"/>
          </a:xfrm>
          <a:prstGeom prst="ellipse">
            <a:avLst/>
          </a:prstGeom>
          <a:solidFill>
            <a:srgbClr val="00B05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Tree>
    <p:extLst>
      <p:ext uri="{BB962C8B-B14F-4D97-AF65-F5344CB8AC3E}">
        <p14:creationId xmlns:p14="http://schemas.microsoft.com/office/powerpoint/2010/main" val="29440189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Agenda</a:t>
            </a:r>
            <a:endParaRPr lang="de-DE" dirty="0"/>
          </a:p>
        </p:txBody>
      </p:sp>
      <p:sp>
        <p:nvSpPr>
          <p:cNvPr id="3" name="Inhaltsplatzhalter 2"/>
          <p:cNvSpPr>
            <a:spLocks noGrp="1"/>
          </p:cNvSpPr>
          <p:nvPr>
            <p:ph idx="1"/>
          </p:nvPr>
        </p:nvSpPr>
        <p:spPr/>
        <p:txBody>
          <a:bodyPr/>
          <a:lstStyle/>
          <a:p>
            <a:pPr marL="0" indent="0">
              <a:buNone/>
            </a:pPr>
            <a:r>
              <a:rPr lang="de-DE" dirty="0" smtClean="0"/>
              <a:t>- Vorstellungsrunde</a:t>
            </a:r>
          </a:p>
          <a:p>
            <a:pPr marL="0" indent="0">
              <a:buNone/>
            </a:pPr>
            <a:r>
              <a:rPr lang="de-DE" dirty="0" smtClean="0"/>
              <a:t>- Überblick Gesamtprojekt</a:t>
            </a:r>
            <a:endParaRPr lang="de-DE" dirty="0"/>
          </a:p>
          <a:p>
            <a:pPr marL="0" indent="0">
              <a:buNone/>
            </a:pPr>
            <a:r>
              <a:rPr lang="de-DE" dirty="0" smtClean="0"/>
              <a:t>- Überblick geplante Ausschreibung</a:t>
            </a:r>
            <a:endParaRPr lang="de-DE" dirty="0"/>
          </a:p>
          <a:p>
            <a:pPr marL="0" indent="0">
              <a:buNone/>
            </a:pPr>
            <a:r>
              <a:rPr lang="de-DE" dirty="0" smtClean="0"/>
              <a:t>- Rahmenbedingungen </a:t>
            </a:r>
            <a:r>
              <a:rPr lang="de-DE" dirty="0"/>
              <a:t>zur Zusammenarbeit mit den Gruppenunternehmen</a:t>
            </a:r>
          </a:p>
          <a:p>
            <a:pPr marL="0" indent="0">
              <a:buNone/>
            </a:pPr>
            <a:r>
              <a:rPr lang="de-DE" dirty="0" smtClean="0"/>
              <a:t>- Schaffung </a:t>
            </a:r>
            <a:r>
              <a:rPr lang="de-DE" dirty="0"/>
              <a:t>eines gemeinsamen Bilds der </a:t>
            </a:r>
            <a:r>
              <a:rPr lang="de-DE" dirty="0" smtClean="0"/>
              <a:t>Workshop-Ziele</a:t>
            </a:r>
            <a:endParaRPr lang="de-DE" dirty="0"/>
          </a:p>
          <a:p>
            <a:pPr marL="0" indent="0">
              <a:buNone/>
            </a:pPr>
            <a:r>
              <a:rPr lang="de-DE" dirty="0" smtClean="0"/>
              <a:t>- Vorstellung </a:t>
            </a:r>
            <a:r>
              <a:rPr lang="de-DE" dirty="0"/>
              <a:t>der Guideline zu einem "Reisezyklus</a:t>
            </a:r>
            <a:r>
              <a:rPr lang="de-DE" dirty="0" smtClean="0"/>
              <a:t>"</a:t>
            </a:r>
            <a:endParaRPr lang="de-DE" dirty="0"/>
          </a:p>
          <a:p>
            <a:pPr marL="0" indent="0">
              <a:buNone/>
            </a:pPr>
            <a:r>
              <a:rPr lang="de-DE" dirty="0" smtClean="0"/>
              <a:t>- Erarbeitung </a:t>
            </a:r>
            <a:r>
              <a:rPr lang="de-DE" dirty="0"/>
              <a:t>der am Reisezyklus beteiligten Rollen und Personen in Form von Persona</a:t>
            </a:r>
          </a:p>
          <a:p>
            <a:pPr marL="0" indent="0">
              <a:buNone/>
            </a:pPr>
            <a:r>
              <a:rPr lang="de-DE" dirty="0" smtClean="0"/>
              <a:t>- Erstellen </a:t>
            </a:r>
            <a:r>
              <a:rPr lang="de-DE" dirty="0"/>
              <a:t>eines groben Anforderungskatalogs mit grober Priorisierung für die Ausschreibung</a:t>
            </a:r>
          </a:p>
          <a:p>
            <a:pPr marL="0" indent="0">
              <a:buNone/>
            </a:pPr>
            <a:r>
              <a:rPr lang="de-DE" dirty="0" smtClean="0"/>
              <a:t>- Aufgabenverteilung </a:t>
            </a:r>
            <a:r>
              <a:rPr lang="de-DE" dirty="0"/>
              <a:t>und weiteres Vorgehen</a:t>
            </a:r>
            <a:endParaRPr lang="de-DE" dirty="0"/>
          </a:p>
        </p:txBody>
      </p:sp>
      <p:sp>
        <p:nvSpPr>
          <p:cNvPr id="4" name="Fußzeilenplatzhalter 3"/>
          <p:cNvSpPr>
            <a:spLocks noGrp="1"/>
          </p:cNvSpPr>
          <p:nvPr>
            <p:ph type="ftr" sz="quarter" idx="11"/>
          </p:nvPr>
        </p:nvSpPr>
        <p:spPr/>
        <p:txBody>
          <a:bodyPr/>
          <a:lstStyle/>
          <a:p>
            <a:r>
              <a:rPr lang="de-DE" dirty="0"/>
              <a:t>P1147 - HRMNY</a:t>
            </a:r>
            <a:endParaRPr lang="de-DE" dirty="0"/>
          </a:p>
        </p:txBody>
      </p:sp>
      <p:sp>
        <p:nvSpPr>
          <p:cNvPr id="5" name="Datumsplatzhalter 4"/>
          <p:cNvSpPr>
            <a:spLocks noGrp="1"/>
          </p:cNvSpPr>
          <p:nvPr>
            <p:ph type="dt" sz="half" idx="12"/>
          </p:nvPr>
        </p:nvSpPr>
        <p:spPr/>
        <p:txBody>
          <a:bodyPr/>
          <a:lstStyle/>
          <a:p>
            <a:pPr algn="l"/>
            <a:fld id="{3DC6354B-2C32-D949-9A88-E434EB170D57}" type="datetime1">
              <a:rPr lang="de-DE" smtClean="0"/>
              <a:t>29.01.2019</a:t>
            </a:fld>
            <a:endParaRPr lang="de-DE" dirty="0"/>
          </a:p>
        </p:txBody>
      </p:sp>
      <p:sp>
        <p:nvSpPr>
          <p:cNvPr id="6" name="Foliennummernplatzhalter 5"/>
          <p:cNvSpPr>
            <a:spLocks noGrp="1"/>
          </p:cNvSpPr>
          <p:nvPr>
            <p:ph type="sldNum" sz="quarter" idx="13"/>
          </p:nvPr>
        </p:nvSpPr>
        <p:spPr/>
        <p:txBody>
          <a:bodyPr/>
          <a:lstStyle/>
          <a:p>
            <a:r>
              <a:rPr lang="de-DE" smtClean="0"/>
              <a:t>Seite </a:t>
            </a:r>
            <a:fld id="{6F1BA828-8884-4DE0-86D6-A69D5A920C2F}" type="slidenum">
              <a:rPr lang="de-DE" smtClean="0"/>
              <a:pPr/>
              <a:t>2</a:t>
            </a:fld>
            <a:endParaRPr lang="de-DE" dirty="0"/>
          </a:p>
        </p:txBody>
      </p:sp>
    </p:spTree>
    <p:extLst>
      <p:ext uri="{BB962C8B-B14F-4D97-AF65-F5344CB8AC3E}">
        <p14:creationId xmlns:p14="http://schemas.microsoft.com/office/powerpoint/2010/main" val="3374950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F82FBBC7-3C56-694C-8052-A3A4953741D9}"/>
              </a:ext>
            </a:extLst>
          </p:cNvPr>
          <p:cNvSpPr>
            <a:spLocks noGrp="1"/>
          </p:cNvSpPr>
          <p:nvPr>
            <p:ph type="title"/>
          </p:nvPr>
        </p:nvSpPr>
        <p:spPr/>
        <p:txBody>
          <a:bodyPr/>
          <a:lstStyle/>
          <a:p>
            <a:r>
              <a:rPr lang="de-DE" dirty="0"/>
              <a:t>Zuerst Migration von Talent Hybrid nach Core Hybrid</a:t>
            </a:r>
            <a:br>
              <a:rPr lang="de-DE" dirty="0"/>
            </a:br>
            <a:r>
              <a:rPr lang="de-DE" b="0" dirty="0">
                <a:solidFill>
                  <a:schemeClr val="tx2"/>
                </a:solidFill>
              </a:rPr>
              <a:t>Verbleib von Zeitwirtschaft und Gehaltsabrechnung auf SAP HCM</a:t>
            </a:r>
            <a:endParaRPr lang="de-DE" dirty="0"/>
          </a:p>
        </p:txBody>
      </p:sp>
      <p:sp>
        <p:nvSpPr>
          <p:cNvPr id="7" name="Foliennummernplatzhalter 6">
            <a:extLst>
              <a:ext uri="{FF2B5EF4-FFF2-40B4-BE49-F238E27FC236}">
                <a16:creationId xmlns:a16="http://schemas.microsoft.com/office/drawing/2014/main" id="{9692AAE2-9678-D649-95E0-A8DC04BDC981}"/>
              </a:ext>
            </a:extLst>
          </p:cNvPr>
          <p:cNvSpPr>
            <a:spLocks noGrp="1"/>
          </p:cNvSpPr>
          <p:nvPr>
            <p:ph type="sldNum" sz="quarter" idx="14"/>
          </p:nvPr>
        </p:nvSpPr>
        <p:spPr/>
        <p:txBody>
          <a:bodyPr/>
          <a:lstStyle/>
          <a:p>
            <a:r>
              <a:rPr lang="de-DE"/>
              <a:t>Seite </a:t>
            </a:r>
            <a:fld id="{6F1BA828-8884-4DE0-86D6-A69D5A920C2F}" type="slidenum">
              <a:rPr lang="de-DE" smtClean="0"/>
              <a:pPr/>
              <a:t>20</a:t>
            </a:fld>
            <a:endParaRPr lang="de-DE" dirty="0"/>
          </a:p>
        </p:txBody>
      </p:sp>
      <p:pic>
        <p:nvPicPr>
          <p:cNvPr id="9" name="Grafik 8">
            <a:extLst>
              <a:ext uri="{FF2B5EF4-FFF2-40B4-BE49-F238E27FC236}">
                <a16:creationId xmlns:a16="http://schemas.microsoft.com/office/drawing/2014/main" id="{282DF610-26E9-F344-9AD0-4143ABC0F001}"/>
              </a:ext>
            </a:extLst>
          </p:cNvPr>
          <p:cNvPicPr>
            <a:picLocks noChangeAspect="1"/>
          </p:cNvPicPr>
          <p:nvPr/>
        </p:nvPicPr>
        <p:blipFill>
          <a:blip r:embed="rId2"/>
          <a:stretch>
            <a:fillRect/>
          </a:stretch>
        </p:blipFill>
        <p:spPr>
          <a:xfrm>
            <a:off x="1055440" y="1556792"/>
            <a:ext cx="9602902" cy="4337892"/>
          </a:xfrm>
          <a:prstGeom prst="rect">
            <a:avLst/>
          </a:prstGeom>
          <a:ln>
            <a:solidFill>
              <a:schemeClr val="tx1"/>
            </a:solidFill>
          </a:ln>
        </p:spPr>
      </p:pic>
      <p:sp>
        <p:nvSpPr>
          <p:cNvPr id="2" name="Abgerundetes Rechteck 1">
            <a:extLst>
              <a:ext uri="{FF2B5EF4-FFF2-40B4-BE49-F238E27FC236}">
                <a16:creationId xmlns:a16="http://schemas.microsoft.com/office/drawing/2014/main" id="{A642C225-58CC-6441-833E-061B10B4A4BC}"/>
              </a:ext>
            </a:extLst>
          </p:cNvPr>
          <p:cNvSpPr/>
          <p:nvPr/>
        </p:nvSpPr>
        <p:spPr bwMode="auto">
          <a:xfrm>
            <a:off x="6573871" y="1628800"/>
            <a:ext cx="1898393" cy="4176464"/>
          </a:xfrm>
          <a:prstGeom prst="roundRect">
            <a:avLst/>
          </a:prstGeom>
          <a:noFill/>
          <a:ln w="57150" cap="flat" cmpd="sng" algn="ctr">
            <a:solidFill>
              <a:schemeClr val="accent2"/>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8" name="Abgerundetes Rechteck 7">
            <a:extLst>
              <a:ext uri="{FF2B5EF4-FFF2-40B4-BE49-F238E27FC236}">
                <a16:creationId xmlns:a16="http://schemas.microsoft.com/office/drawing/2014/main" id="{601A5AC0-959A-6E44-9FDE-0AF65C7452E5}"/>
              </a:ext>
            </a:extLst>
          </p:cNvPr>
          <p:cNvSpPr/>
          <p:nvPr/>
        </p:nvSpPr>
        <p:spPr bwMode="auto">
          <a:xfrm>
            <a:off x="2135560" y="1628800"/>
            <a:ext cx="1898393" cy="4176464"/>
          </a:xfrm>
          <a:prstGeom prst="roundRect">
            <a:avLst/>
          </a:prstGeom>
          <a:noFill/>
          <a:ln w="57150" cap="flat" cmpd="sng" algn="ctr">
            <a:solidFill>
              <a:schemeClr val="accent2"/>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3" name="Nach unten gekrümmter Pfeil 2">
            <a:extLst>
              <a:ext uri="{FF2B5EF4-FFF2-40B4-BE49-F238E27FC236}">
                <a16:creationId xmlns:a16="http://schemas.microsoft.com/office/drawing/2014/main" id="{4E20DCA4-7E43-1046-B546-06C6D2B3C67F}"/>
              </a:ext>
            </a:extLst>
          </p:cNvPr>
          <p:cNvSpPr/>
          <p:nvPr/>
        </p:nvSpPr>
        <p:spPr bwMode="auto">
          <a:xfrm>
            <a:off x="3863752" y="1196752"/>
            <a:ext cx="2880320" cy="576064"/>
          </a:xfrm>
          <a:prstGeom prst="curvedDownArrow">
            <a:avLst/>
          </a:prstGeom>
          <a:solidFill>
            <a:schemeClr val="accent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10" name="Fußzeilenplatzhalter 1">
            <a:extLst>
              <a:ext uri="{FF2B5EF4-FFF2-40B4-BE49-F238E27FC236}">
                <a16:creationId xmlns:a16="http://schemas.microsoft.com/office/drawing/2014/main" id="{414A3DBF-A1B7-774E-B359-BD7082554703}"/>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P1147 - HRMNY</a:t>
            </a:r>
            <a:endParaRPr lang="de-DE" dirty="0"/>
          </a:p>
        </p:txBody>
      </p:sp>
      <p:sp>
        <p:nvSpPr>
          <p:cNvPr id="11" name="Datumsplatzhalter 2">
            <a:extLst>
              <a:ext uri="{FF2B5EF4-FFF2-40B4-BE49-F238E27FC236}">
                <a16:creationId xmlns:a16="http://schemas.microsoft.com/office/drawing/2014/main" id="{4CF4F3EA-BA11-D842-8BA8-7AE6869F50D4}"/>
              </a:ext>
            </a:extLst>
          </p:cNvPr>
          <p:cNvSpPr txBox="1">
            <a:spLocks/>
          </p:cNvSpPr>
          <p:nvPr/>
        </p:nvSpPr>
        <p:spPr bwMode="gray">
          <a:xfrm>
            <a:off x="864000" y="6402517"/>
            <a:ext cx="551480" cy="143999"/>
          </a:xfrm>
          <a:prstGeom prst="rect">
            <a:avLst/>
          </a:prstGeom>
        </p:spPr>
        <p:txBody>
          <a:bodyPr vert="horz" lIns="0" tIns="0" rIns="0" bIns="0" rtlCol="0" anchor="ctr"/>
          <a:lstStyle>
            <a:defPPr>
              <a:defRPr lang="de-DE"/>
            </a:defPPr>
            <a:lvl1pPr algn="ctr" rtl="0" fontAlgn="base">
              <a:spcBef>
                <a:spcPct val="0"/>
              </a:spcBef>
              <a:spcAft>
                <a:spcPct val="0"/>
              </a:spcAft>
              <a:buFont typeface="Arial" charset="0"/>
              <a:defRPr lang="de-DE" sz="700" kern="1200" smtClean="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pPr algn="l"/>
            <a:fld id="{5F8A69EE-9EBE-45B4-84DA-65CEBF0A418C}" type="datetime1">
              <a:rPr lang="de-DE" smtClean="0"/>
              <a:pPr algn="l"/>
              <a:t>29.01.2019</a:t>
            </a:fld>
            <a:endParaRPr lang="de-DE" dirty="0"/>
          </a:p>
        </p:txBody>
      </p:sp>
    </p:spTree>
    <p:extLst>
      <p:ext uri="{BB962C8B-B14F-4D97-AF65-F5344CB8AC3E}">
        <p14:creationId xmlns:p14="http://schemas.microsoft.com/office/powerpoint/2010/main" val="27648835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Projekt-Umfang</a:t>
            </a:r>
            <a:endParaRPr lang="de-DE" dirty="0"/>
          </a:p>
        </p:txBody>
      </p:sp>
      <p:sp>
        <p:nvSpPr>
          <p:cNvPr id="4" name="Fußzeilenplatzhalter 3"/>
          <p:cNvSpPr>
            <a:spLocks noGrp="1"/>
          </p:cNvSpPr>
          <p:nvPr>
            <p:ph type="ftr" sz="quarter" idx="11"/>
          </p:nvPr>
        </p:nvSpPr>
        <p:spPr/>
        <p:txBody>
          <a:bodyPr/>
          <a:lstStyle/>
          <a:p>
            <a:r>
              <a:rPr lang="de-DE" dirty="0"/>
              <a:t>P1147 - HRMNY</a:t>
            </a:r>
            <a:endParaRPr lang="de-DE" dirty="0"/>
          </a:p>
        </p:txBody>
      </p:sp>
      <p:sp>
        <p:nvSpPr>
          <p:cNvPr id="5" name="Datumsplatzhalter 4"/>
          <p:cNvSpPr>
            <a:spLocks noGrp="1"/>
          </p:cNvSpPr>
          <p:nvPr>
            <p:ph type="dt" sz="half" idx="12"/>
          </p:nvPr>
        </p:nvSpPr>
        <p:spPr/>
        <p:txBody>
          <a:bodyPr/>
          <a:lstStyle/>
          <a:p>
            <a:pPr algn="l"/>
            <a:fld id="{9C404E54-5B31-4047-8E8B-1DB674303504}" type="datetime1">
              <a:rPr lang="de-DE" smtClean="0"/>
              <a:t>29.01.2019</a:t>
            </a:fld>
            <a:endParaRPr lang="de-DE" dirty="0"/>
          </a:p>
        </p:txBody>
      </p:sp>
      <p:sp>
        <p:nvSpPr>
          <p:cNvPr id="6" name="Foliennummernplatzhalter 5"/>
          <p:cNvSpPr>
            <a:spLocks noGrp="1"/>
          </p:cNvSpPr>
          <p:nvPr>
            <p:ph type="sldNum" sz="quarter" idx="13"/>
          </p:nvPr>
        </p:nvSpPr>
        <p:spPr/>
        <p:txBody>
          <a:bodyPr/>
          <a:lstStyle/>
          <a:p>
            <a:r>
              <a:rPr lang="de-DE"/>
              <a:t>Seite </a:t>
            </a:r>
            <a:fld id="{6F1BA828-8884-4DE0-86D6-A69D5A920C2F}" type="slidenum">
              <a:rPr lang="de-DE" smtClean="0"/>
              <a:pPr/>
              <a:t>21</a:t>
            </a:fld>
            <a:endParaRPr lang="de-DE" dirty="0"/>
          </a:p>
        </p:txBody>
      </p:sp>
      <p:sp>
        <p:nvSpPr>
          <p:cNvPr id="12" name="AutoShape 2" descr="Bildergebnis für dz privatbank"/>
          <p:cNvSpPr>
            <a:spLocks noChangeAspect="1" noChangeArrowheads="1"/>
          </p:cNvSpPr>
          <p:nvPr/>
        </p:nvSpPr>
        <p:spPr bwMode="auto">
          <a:xfrm>
            <a:off x="155575" y="-365125"/>
            <a:ext cx="1438275" cy="76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43" name="Grafik 42"/>
          <p:cNvPicPr>
            <a:picLocks noChangeAspect="1"/>
          </p:cNvPicPr>
          <p:nvPr/>
        </p:nvPicPr>
        <p:blipFill>
          <a:blip r:embed="rId2"/>
          <a:stretch>
            <a:fillRect/>
          </a:stretch>
        </p:blipFill>
        <p:spPr>
          <a:xfrm>
            <a:off x="6456040" y="1322766"/>
            <a:ext cx="5498159" cy="2425117"/>
          </a:xfrm>
          <a:prstGeom prst="rect">
            <a:avLst/>
          </a:prstGeom>
        </p:spPr>
      </p:pic>
      <p:sp>
        <p:nvSpPr>
          <p:cNvPr id="45" name="Textfeld 44"/>
          <p:cNvSpPr txBox="1"/>
          <p:nvPr/>
        </p:nvSpPr>
        <p:spPr>
          <a:xfrm>
            <a:off x="413629" y="1304764"/>
            <a:ext cx="5898395" cy="2462213"/>
          </a:xfrm>
          <a:prstGeom prst="rect">
            <a:avLst/>
          </a:prstGeom>
          <a:noFill/>
        </p:spPr>
        <p:txBody>
          <a:bodyPr wrap="square" rtlCol="0">
            <a:spAutoFit/>
          </a:bodyPr>
          <a:lstStyle/>
          <a:p>
            <a:pPr algn="l"/>
            <a:r>
              <a:rPr lang="de-DE" sz="1400" b="1" dirty="0" smtClean="0"/>
              <a:t>1. </a:t>
            </a:r>
            <a:r>
              <a:rPr lang="de-DE" sz="1400" b="1" dirty="0" err="1" smtClean="0"/>
              <a:t>SuccessFactors</a:t>
            </a:r>
            <a:r>
              <a:rPr lang="de-DE" sz="1400" dirty="0" smtClean="0"/>
              <a:t> </a:t>
            </a:r>
            <a:r>
              <a:rPr lang="de-DE" sz="1400" dirty="0"/>
              <a:t>ist die </a:t>
            </a:r>
            <a:r>
              <a:rPr lang="de-DE" sz="1400" dirty="0" err="1"/>
              <a:t>cloud</a:t>
            </a:r>
            <a:r>
              <a:rPr lang="de-DE" sz="1400" dirty="0"/>
              <a:t>-basierte HCM-Suite von SAP.</a:t>
            </a:r>
          </a:p>
          <a:p>
            <a:pPr algn="l"/>
            <a:r>
              <a:rPr lang="de-DE" sz="1400" dirty="0"/>
              <a:t>Recruiting und Performance Management sind bei DZ BANK bereits im Einsatz. Zusätzlich eingeführt werden:</a:t>
            </a:r>
            <a:endParaRPr lang="de-DE" sz="1400" b="1" dirty="0"/>
          </a:p>
          <a:p>
            <a:pPr marL="285750" indent="-285750" algn="l">
              <a:buFont typeface="Arial" panose="020B0604020202020204" pitchFamily="34" charset="0"/>
              <a:buChar char="•"/>
            </a:pPr>
            <a:r>
              <a:rPr lang="de-DE" sz="1400" b="1" dirty="0" err="1"/>
              <a:t>Onboarding</a:t>
            </a:r>
            <a:endParaRPr lang="de-DE" sz="1400" b="1" dirty="0"/>
          </a:p>
          <a:p>
            <a:pPr marL="285750" indent="-285750" algn="l">
              <a:buFont typeface="Arial" panose="020B0604020202020204" pitchFamily="34" charset="0"/>
              <a:buChar char="•"/>
            </a:pPr>
            <a:r>
              <a:rPr lang="de-DE" sz="1400" b="1" dirty="0" err="1"/>
              <a:t>Employee</a:t>
            </a:r>
            <a:r>
              <a:rPr lang="de-DE" sz="1400" b="1" dirty="0"/>
              <a:t> Central</a:t>
            </a:r>
          </a:p>
          <a:p>
            <a:pPr marL="285750" indent="-285750" algn="l">
              <a:buFont typeface="Arial" panose="020B0604020202020204" pitchFamily="34" charset="0"/>
              <a:buChar char="•"/>
            </a:pPr>
            <a:r>
              <a:rPr lang="de-DE" sz="1400" b="1" dirty="0" err="1"/>
              <a:t>Employee</a:t>
            </a:r>
            <a:r>
              <a:rPr lang="de-DE" sz="1400" b="1" dirty="0"/>
              <a:t> Central Service Center</a:t>
            </a:r>
          </a:p>
          <a:p>
            <a:pPr marL="285750" indent="-285750" algn="l">
              <a:buFont typeface="Arial" panose="020B0604020202020204" pitchFamily="34" charset="0"/>
              <a:buChar char="•"/>
            </a:pPr>
            <a:r>
              <a:rPr lang="de-DE" sz="1400" b="1" dirty="0"/>
              <a:t>Learning </a:t>
            </a:r>
            <a:r>
              <a:rPr lang="de-DE" sz="1400" dirty="0"/>
              <a:t>(zusammen mit DZ PRIVATBANK)</a:t>
            </a:r>
          </a:p>
          <a:p>
            <a:pPr algn="l"/>
            <a:endParaRPr lang="de-DE" sz="1400" dirty="0"/>
          </a:p>
          <a:p>
            <a:pPr algn="l"/>
            <a:r>
              <a:rPr lang="de-DE" sz="1400" dirty="0" err="1"/>
              <a:t>SuccessFactors</a:t>
            </a:r>
            <a:r>
              <a:rPr lang="de-DE" sz="1400" dirty="0"/>
              <a:t> wird SAP HCM ablösen (bis auf Zeitwirtschaft und Entgeltabrechnung). SuccessFactors </a:t>
            </a:r>
            <a:r>
              <a:rPr lang="de-DE" sz="1400" b="1" dirty="0"/>
              <a:t>Recruiting</a:t>
            </a:r>
            <a:r>
              <a:rPr lang="de-DE" sz="1400" dirty="0"/>
              <a:t> wird zusammen mit </a:t>
            </a:r>
            <a:br>
              <a:rPr lang="de-DE" sz="1400" dirty="0"/>
            </a:br>
            <a:r>
              <a:rPr lang="de-DE" sz="1400" dirty="0"/>
              <a:t>DZ Privatbank und </a:t>
            </a:r>
            <a:r>
              <a:rPr lang="de-DE" sz="1400" dirty="0" err="1"/>
              <a:t>TeamBank</a:t>
            </a:r>
            <a:r>
              <a:rPr lang="de-DE" sz="1400" dirty="0"/>
              <a:t> überarbeitet/eingeführt. </a:t>
            </a:r>
          </a:p>
        </p:txBody>
      </p:sp>
      <p:pic>
        <p:nvPicPr>
          <p:cNvPr id="10" name="Grafik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12" y="3886967"/>
            <a:ext cx="1429300" cy="2134422"/>
          </a:xfrm>
          <a:prstGeom prst="rect">
            <a:avLst/>
          </a:prstGeom>
        </p:spPr>
      </p:pic>
      <p:sp>
        <p:nvSpPr>
          <p:cNvPr id="11" name="Textfeld 10"/>
          <p:cNvSpPr txBox="1"/>
          <p:nvPr/>
        </p:nvSpPr>
        <p:spPr>
          <a:xfrm>
            <a:off x="1991544" y="4149080"/>
            <a:ext cx="8707277" cy="1384995"/>
          </a:xfrm>
          <a:prstGeom prst="rect">
            <a:avLst/>
          </a:prstGeom>
          <a:noFill/>
        </p:spPr>
        <p:txBody>
          <a:bodyPr wrap="square" rtlCol="0">
            <a:spAutoFit/>
          </a:bodyPr>
          <a:lstStyle/>
          <a:p>
            <a:pPr algn="l"/>
            <a:r>
              <a:rPr lang="de-DE" sz="1400" b="1" dirty="0" smtClean="0"/>
              <a:t>2. </a:t>
            </a:r>
            <a:r>
              <a:rPr lang="de-DE" sz="1400" b="1" dirty="0" smtClean="0"/>
              <a:t>Reisekosten</a:t>
            </a:r>
          </a:p>
          <a:p>
            <a:pPr algn="l"/>
            <a:r>
              <a:rPr lang="de-DE" sz="1400" dirty="0" smtClean="0"/>
              <a:t>Neue Lösung auch für andere Gruppenunternehmen verwendbar. Gemeinsames Projekt möglich.</a:t>
            </a:r>
          </a:p>
          <a:p>
            <a:pPr algn="l"/>
            <a:endParaRPr lang="de-DE" sz="1400" dirty="0"/>
          </a:p>
          <a:p>
            <a:pPr algn="l"/>
            <a:r>
              <a:rPr lang="de-DE" sz="1400" dirty="0"/>
              <a:t>Vorgehensweise:</a:t>
            </a:r>
          </a:p>
          <a:p>
            <a:pPr marL="342900" indent="-342900" algn="l">
              <a:buAutoNum type="arabicPeriod"/>
            </a:pPr>
            <a:r>
              <a:rPr lang="de-DE" sz="1400" dirty="0"/>
              <a:t>Erstellung und Durchführung Ausschreibung zur Auswahl des zukünftigen Reisemanagement-Systems</a:t>
            </a:r>
          </a:p>
          <a:p>
            <a:pPr marL="342900" indent="-342900" algn="l">
              <a:buAutoNum type="arabicPeriod"/>
            </a:pPr>
            <a:r>
              <a:rPr lang="de-DE" sz="1400" dirty="0" smtClean="0"/>
              <a:t>Umsetzung geplant ab Januar 2020</a:t>
            </a:r>
            <a:endParaRPr lang="de-DE" sz="1400" dirty="0"/>
          </a:p>
        </p:txBody>
      </p:sp>
    </p:spTree>
    <p:extLst>
      <p:ext uri="{BB962C8B-B14F-4D97-AF65-F5344CB8AC3E}">
        <p14:creationId xmlns:p14="http://schemas.microsoft.com/office/powerpoint/2010/main" val="6316899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Fachlicher Projekt-Umfang und beteiligte Gruppenunternehmen</a:t>
            </a:r>
          </a:p>
        </p:txBody>
      </p:sp>
      <p:graphicFrame>
        <p:nvGraphicFramePr>
          <p:cNvPr id="7" name="Inhaltsplatzhalter 6"/>
          <p:cNvGraphicFramePr>
            <a:graphicFrameLocks noGrp="1"/>
          </p:cNvGraphicFramePr>
          <p:nvPr>
            <p:ph idx="1"/>
            <p:extLst>
              <p:ext uri="{D42A27DB-BD31-4B8C-83A1-F6EECF244321}">
                <p14:modId xmlns:p14="http://schemas.microsoft.com/office/powerpoint/2010/main" val="3239177405"/>
              </p:ext>
            </p:extLst>
          </p:nvPr>
        </p:nvGraphicFramePr>
        <p:xfrm>
          <a:off x="334961" y="1314450"/>
          <a:ext cx="11522077" cy="2595880"/>
        </p:xfrm>
        <a:graphic>
          <a:graphicData uri="http://schemas.openxmlformats.org/drawingml/2006/table">
            <a:tbl>
              <a:tblPr firstRow="1" bandRow="1">
                <a:tableStyleId>{C4B1156A-380E-4F78-BDF5-A606A8083BF9}</a:tableStyleId>
              </a:tblPr>
              <a:tblGrid>
                <a:gridCol w="1872607">
                  <a:extLst>
                    <a:ext uri="{9D8B030D-6E8A-4147-A177-3AD203B41FA5}">
                      <a16:colId xmlns:a16="http://schemas.microsoft.com/office/drawing/2014/main" val="2537270012"/>
                    </a:ext>
                  </a:extLst>
                </a:gridCol>
                <a:gridCol w="3312368">
                  <a:extLst>
                    <a:ext uri="{9D8B030D-6E8A-4147-A177-3AD203B41FA5}">
                      <a16:colId xmlns:a16="http://schemas.microsoft.com/office/drawing/2014/main" val="3217004968"/>
                    </a:ext>
                  </a:extLst>
                </a:gridCol>
                <a:gridCol w="1368152">
                  <a:extLst>
                    <a:ext uri="{9D8B030D-6E8A-4147-A177-3AD203B41FA5}">
                      <a16:colId xmlns:a16="http://schemas.microsoft.com/office/drawing/2014/main" val="1754459108"/>
                    </a:ext>
                  </a:extLst>
                </a:gridCol>
                <a:gridCol w="1368152">
                  <a:extLst>
                    <a:ext uri="{9D8B030D-6E8A-4147-A177-3AD203B41FA5}">
                      <a16:colId xmlns:a16="http://schemas.microsoft.com/office/drawing/2014/main" val="630173915"/>
                    </a:ext>
                  </a:extLst>
                </a:gridCol>
                <a:gridCol w="1152128">
                  <a:extLst>
                    <a:ext uri="{9D8B030D-6E8A-4147-A177-3AD203B41FA5}">
                      <a16:colId xmlns:a16="http://schemas.microsoft.com/office/drawing/2014/main" val="2227204927"/>
                    </a:ext>
                  </a:extLst>
                </a:gridCol>
                <a:gridCol w="2448670">
                  <a:extLst>
                    <a:ext uri="{9D8B030D-6E8A-4147-A177-3AD203B41FA5}">
                      <a16:colId xmlns:a16="http://schemas.microsoft.com/office/drawing/2014/main" val="2798066906"/>
                    </a:ext>
                  </a:extLst>
                </a:gridCol>
              </a:tblGrid>
              <a:tr h="370840">
                <a:tc>
                  <a:txBody>
                    <a:bodyPr/>
                    <a:lstStyle/>
                    <a:p>
                      <a:r>
                        <a:rPr lang="de-DE" dirty="0"/>
                        <a:t>SAP-Produkt</a:t>
                      </a:r>
                    </a:p>
                  </a:txBody>
                  <a:tcPr/>
                </a:tc>
                <a:tc>
                  <a:txBody>
                    <a:bodyPr/>
                    <a:lstStyle/>
                    <a:p>
                      <a:r>
                        <a:rPr lang="de-DE" dirty="0"/>
                        <a:t>Modul</a:t>
                      </a:r>
                    </a:p>
                  </a:txBody>
                  <a:tcPr/>
                </a:tc>
                <a:tc gridSpan="4">
                  <a:txBody>
                    <a:bodyPr/>
                    <a:lstStyle/>
                    <a:p>
                      <a:pPr algn="ctr"/>
                      <a:r>
                        <a:rPr lang="de-DE" dirty="0"/>
                        <a:t>Beteiligte </a:t>
                      </a:r>
                      <a:r>
                        <a:rPr lang="de-DE" dirty="0" smtClean="0"/>
                        <a:t>Gruppenunternehmen</a:t>
                      </a:r>
                      <a:endParaRPr lang="de-DE" dirty="0"/>
                    </a:p>
                  </a:txBody>
                  <a:tcPr/>
                </a:tc>
                <a:tc hMerge="1">
                  <a:txBody>
                    <a:bodyPr/>
                    <a:lstStyle/>
                    <a:p>
                      <a:endParaRPr lang="de-DE" dirty="0"/>
                    </a:p>
                  </a:txBody>
                  <a:tcPr/>
                </a:tc>
                <a:tc hMerge="1">
                  <a:txBody>
                    <a:bodyPr/>
                    <a:lstStyle/>
                    <a:p>
                      <a:endParaRPr lang="de-DE" dirty="0"/>
                    </a:p>
                  </a:txBody>
                  <a:tcPr/>
                </a:tc>
                <a:tc hMerge="1">
                  <a:txBody>
                    <a:bodyPr/>
                    <a:lstStyle/>
                    <a:p>
                      <a:pPr algn="ctr"/>
                      <a:endParaRPr lang="de-DE" dirty="0"/>
                    </a:p>
                  </a:txBody>
                  <a:tcPr/>
                </a:tc>
                <a:extLst>
                  <a:ext uri="{0D108BD9-81ED-4DB2-BD59-A6C34878D82A}">
                    <a16:rowId xmlns:a16="http://schemas.microsoft.com/office/drawing/2014/main" val="1871148090"/>
                  </a:ext>
                </a:extLst>
              </a:tr>
              <a:tr h="370840">
                <a:tc rowSpan="5">
                  <a:txBody>
                    <a:bodyPr/>
                    <a:lstStyle/>
                    <a:p>
                      <a:endParaRPr lang="de-DE" dirty="0"/>
                    </a:p>
                  </a:txBody>
                  <a:tcPr/>
                </a:tc>
                <a:tc>
                  <a:txBody>
                    <a:bodyPr/>
                    <a:lstStyle/>
                    <a:p>
                      <a:r>
                        <a:rPr lang="de-DE" sz="1600" dirty="0"/>
                        <a:t>Recruiting</a:t>
                      </a:r>
                    </a:p>
                  </a:txBody>
                  <a:tcPr/>
                </a:tc>
                <a:tc>
                  <a:txBody>
                    <a:bodyPr/>
                    <a:lstStyle/>
                    <a:p>
                      <a:endParaRPr lang="de-DE"/>
                    </a:p>
                  </a:txBody>
                  <a:tcPr/>
                </a:tc>
                <a:tc>
                  <a:txBody>
                    <a:bodyPr/>
                    <a:lstStyle/>
                    <a:p>
                      <a:endParaRPr lang="de-DE" dirty="0"/>
                    </a:p>
                  </a:txBody>
                  <a:tcPr/>
                </a:tc>
                <a:tc>
                  <a:txBody>
                    <a:bodyPr/>
                    <a:lstStyle/>
                    <a:p>
                      <a:endParaRPr lang="de-DE" dirty="0"/>
                    </a:p>
                  </a:txBody>
                  <a:tcPr/>
                </a:tc>
                <a:tc rowSpan="6">
                  <a:txBody>
                    <a:bodyPr/>
                    <a:lstStyle/>
                    <a:p>
                      <a:endParaRPr lang="de-DE" dirty="0"/>
                    </a:p>
                  </a:txBody>
                  <a:tcPr/>
                </a:tc>
                <a:extLst>
                  <a:ext uri="{0D108BD9-81ED-4DB2-BD59-A6C34878D82A}">
                    <a16:rowId xmlns:a16="http://schemas.microsoft.com/office/drawing/2014/main" val="2269083061"/>
                  </a:ext>
                </a:extLst>
              </a:tr>
              <a:tr h="370840">
                <a:tc vMerge="1">
                  <a:txBody>
                    <a:bodyPr/>
                    <a:lstStyle/>
                    <a:p>
                      <a:endParaRPr lang="de-DE" dirty="0"/>
                    </a:p>
                  </a:txBody>
                  <a:tcPr/>
                </a:tc>
                <a:tc>
                  <a:txBody>
                    <a:bodyPr/>
                    <a:lstStyle/>
                    <a:p>
                      <a:r>
                        <a:rPr lang="de-DE" sz="1600" dirty="0" err="1"/>
                        <a:t>Onboarding</a:t>
                      </a:r>
                      <a:endParaRPr lang="de-DE" sz="1600" dirty="0"/>
                    </a:p>
                  </a:txBody>
                  <a:tcPr/>
                </a:tc>
                <a:tc>
                  <a:txBody>
                    <a:bodyPr/>
                    <a:lstStyle/>
                    <a:p>
                      <a:endParaRPr lang="de-DE"/>
                    </a:p>
                  </a:txBody>
                  <a:tcPr/>
                </a:tc>
                <a:tc>
                  <a:txBody>
                    <a:bodyPr/>
                    <a:lstStyle/>
                    <a:p>
                      <a:endParaRPr lang="de-DE" dirty="0"/>
                    </a:p>
                  </a:txBody>
                  <a:tcPr/>
                </a:tc>
                <a:tc>
                  <a:txBody>
                    <a:bodyPr/>
                    <a:lstStyle/>
                    <a:p>
                      <a:endParaRPr lang="de-DE"/>
                    </a:p>
                  </a:txBody>
                  <a:tcPr/>
                </a:tc>
                <a:tc vMerge="1">
                  <a:txBody>
                    <a:bodyPr/>
                    <a:lstStyle/>
                    <a:p>
                      <a:endParaRPr lang="de-DE"/>
                    </a:p>
                  </a:txBody>
                  <a:tcPr/>
                </a:tc>
                <a:extLst>
                  <a:ext uri="{0D108BD9-81ED-4DB2-BD59-A6C34878D82A}">
                    <a16:rowId xmlns:a16="http://schemas.microsoft.com/office/drawing/2014/main" val="1561600916"/>
                  </a:ext>
                </a:extLst>
              </a:tr>
              <a:tr h="370840">
                <a:tc vMerge="1">
                  <a:txBody>
                    <a:bodyPr/>
                    <a:lstStyle/>
                    <a:p>
                      <a:endParaRPr lang="de-DE" dirty="0"/>
                    </a:p>
                  </a:txBody>
                  <a:tcPr/>
                </a:tc>
                <a:tc>
                  <a:txBody>
                    <a:bodyPr/>
                    <a:lstStyle/>
                    <a:p>
                      <a:r>
                        <a:rPr lang="de-DE" sz="1600" dirty="0" err="1"/>
                        <a:t>Employee</a:t>
                      </a:r>
                      <a:r>
                        <a:rPr lang="de-DE" sz="1600" dirty="0"/>
                        <a:t> Central</a:t>
                      </a:r>
                    </a:p>
                  </a:txBody>
                  <a:tcPr/>
                </a:tc>
                <a:tc>
                  <a:txBody>
                    <a:bodyPr/>
                    <a:lstStyle/>
                    <a:p>
                      <a:endParaRPr lang="de-DE"/>
                    </a:p>
                  </a:txBody>
                  <a:tcPr/>
                </a:tc>
                <a:tc>
                  <a:txBody>
                    <a:bodyPr/>
                    <a:lstStyle/>
                    <a:p>
                      <a:endParaRPr lang="de-DE"/>
                    </a:p>
                  </a:txBody>
                  <a:tcPr/>
                </a:tc>
                <a:tc>
                  <a:txBody>
                    <a:bodyPr/>
                    <a:lstStyle/>
                    <a:p>
                      <a:endParaRPr lang="de-DE"/>
                    </a:p>
                  </a:txBody>
                  <a:tcPr/>
                </a:tc>
                <a:tc vMerge="1">
                  <a:txBody>
                    <a:bodyPr/>
                    <a:lstStyle/>
                    <a:p>
                      <a:endParaRPr lang="de-DE"/>
                    </a:p>
                  </a:txBody>
                  <a:tcPr/>
                </a:tc>
                <a:extLst>
                  <a:ext uri="{0D108BD9-81ED-4DB2-BD59-A6C34878D82A}">
                    <a16:rowId xmlns:a16="http://schemas.microsoft.com/office/drawing/2014/main" val="3418952040"/>
                  </a:ext>
                </a:extLst>
              </a:tr>
              <a:tr h="370840">
                <a:tc vMerge="1">
                  <a:txBody>
                    <a:bodyPr/>
                    <a:lstStyle/>
                    <a:p>
                      <a:endParaRPr lang="de-DE" dirty="0"/>
                    </a:p>
                  </a:txBody>
                  <a:tcPr/>
                </a:tc>
                <a:tc>
                  <a:txBody>
                    <a:bodyPr/>
                    <a:lstStyle/>
                    <a:p>
                      <a:r>
                        <a:rPr lang="de-DE" sz="1600" dirty="0" err="1"/>
                        <a:t>Employee</a:t>
                      </a:r>
                      <a:r>
                        <a:rPr lang="de-DE" sz="1600" dirty="0"/>
                        <a:t> Central</a:t>
                      </a:r>
                      <a:r>
                        <a:rPr lang="de-DE" sz="1600" baseline="0" dirty="0"/>
                        <a:t> Service Center</a:t>
                      </a:r>
                      <a:endParaRPr lang="de-DE" sz="1600" dirty="0"/>
                    </a:p>
                  </a:txBody>
                  <a:tcPr/>
                </a:tc>
                <a:tc>
                  <a:txBody>
                    <a:bodyPr/>
                    <a:lstStyle/>
                    <a:p>
                      <a:endParaRPr lang="de-DE"/>
                    </a:p>
                  </a:txBody>
                  <a:tcPr/>
                </a:tc>
                <a:tc>
                  <a:txBody>
                    <a:bodyPr/>
                    <a:lstStyle/>
                    <a:p>
                      <a:endParaRPr lang="de-DE"/>
                    </a:p>
                  </a:txBody>
                  <a:tcPr/>
                </a:tc>
                <a:tc>
                  <a:txBody>
                    <a:bodyPr/>
                    <a:lstStyle/>
                    <a:p>
                      <a:endParaRPr lang="de-DE"/>
                    </a:p>
                  </a:txBody>
                  <a:tcPr/>
                </a:tc>
                <a:tc vMerge="1">
                  <a:txBody>
                    <a:bodyPr/>
                    <a:lstStyle/>
                    <a:p>
                      <a:endParaRPr lang="de-DE"/>
                    </a:p>
                  </a:txBody>
                  <a:tcPr/>
                </a:tc>
                <a:extLst>
                  <a:ext uri="{0D108BD9-81ED-4DB2-BD59-A6C34878D82A}">
                    <a16:rowId xmlns:a16="http://schemas.microsoft.com/office/drawing/2014/main" val="3269680635"/>
                  </a:ext>
                </a:extLst>
              </a:tr>
              <a:tr h="370840">
                <a:tc vMerge="1">
                  <a:txBody>
                    <a:bodyPr/>
                    <a:lstStyle/>
                    <a:p>
                      <a:endParaRPr lang="de-DE" dirty="0"/>
                    </a:p>
                  </a:txBody>
                  <a:tcPr/>
                </a:tc>
                <a:tc>
                  <a:txBody>
                    <a:bodyPr/>
                    <a:lstStyle/>
                    <a:p>
                      <a:r>
                        <a:rPr lang="de-DE" sz="1600" dirty="0"/>
                        <a:t>Learning</a:t>
                      </a:r>
                    </a:p>
                  </a:txBody>
                  <a:tcPr/>
                </a:tc>
                <a:tc>
                  <a:txBody>
                    <a:bodyPr/>
                    <a:lstStyle/>
                    <a:p>
                      <a:endParaRPr lang="de-DE"/>
                    </a:p>
                  </a:txBody>
                  <a:tcPr/>
                </a:tc>
                <a:tc>
                  <a:txBody>
                    <a:bodyPr/>
                    <a:lstStyle/>
                    <a:p>
                      <a:endParaRPr lang="de-DE"/>
                    </a:p>
                  </a:txBody>
                  <a:tcPr/>
                </a:tc>
                <a:tc>
                  <a:txBody>
                    <a:bodyPr/>
                    <a:lstStyle/>
                    <a:p>
                      <a:endParaRPr lang="de-DE"/>
                    </a:p>
                  </a:txBody>
                  <a:tcPr/>
                </a:tc>
                <a:tc vMerge="1">
                  <a:txBody>
                    <a:bodyPr/>
                    <a:lstStyle/>
                    <a:p>
                      <a:endParaRPr lang="de-DE"/>
                    </a:p>
                  </a:txBody>
                  <a:tcPr/>
                </a:tc>
                <a:extLst>
                  <a:ext uri="{0D108BD9-81ED-4DB2-BD59-A6C34878D82A}">
                    <a16:rowId xmlns:a16="http://schemas.microsoft.com/office/drawing/2014/main" val="3035262779"/>
                  </a:ext>
                </a:extLst>
              </a:tr>
              <a:tr h="370840">
                <a:tc>
                  <a:txBody>
                    <a:bodyPr/>
                    <a:lstStyle/>
                    <a:p>
                      <a:pPr algn="ctr"/>
                      <a:r>
                        <a:rPr lang="de-DE" dirty="0" smtClean="0"/>
                        <a:t>???</a:t>
                      </a:r>
                      <a:endParaRPr lang="de-DE" dirty="0"/>
                    </a:p>
                  </a:txBody>
                  <a:tcPr/>
                </a:tc>
                <a:tc>
                  <a:txBody>
                    <a:bodyPr/>
                    <a:lstStyle/>
                    <a:p>
                      <a:r>
                        <a:rPr lang="de-DE" sz="1600" dirty="0"/>
                        <a:t>Reisekosten</a:t>
                      </a:r>
                    </a:p>
                  </a:txBody>
                  <a:tcPr/>
                </a:tc>
                <a:tc>
                  <a:txBody>
                    <a:bodyPr/>
                    <a:lstStyle/>
                    <a:p>
                      <a:endParaRPr lang="de-DE" dirty="0"/>
                    </a:p>
                  </a:txBody>
                  <a:tcPr/>
                </a:tc>
                <a:tc>
                  <a:txBody>
                    <a:bodyPr/>
                    <a:lstStyle/>
                    <a:p>
                      <a:endParaRPr lang="de-DE" dirty="0"/>
                    </a:p>
                  </a:txBody>
                  <a:tcPr/>
                </a:tc>
                <a:tc>
                  <a:txBody>
                    <a:bodyPr/>
                    <a:lstStyle/>
                    <a:p>
                      <a:endParaRPr lang="de-DE" dirty="0"/>
                    </a:p>
                  </a:txBody>
                  <a:tcPr/>
                </a:tc>
                <a:tc vMerge="1">
                  <a:txBody>
                    <a:bodyPr/>
                    <a:lstStyle/>
                    <a:p>
                      <a:endParaRPr lang="de-DE" dirty="0"/>
                    </a:p>
                  </a:txBody>
                  <a:tcPr/>
                </a:tc>
                <a:extLst>
                  <a:ext uri="{0D108BD9-81ED-4DB2-BD59-A6C34878D82A}">
                    <a16:rowId xmlns:a16="http://schemas.microsoft.com/office/drawing/2014/main" val="1417896606"/>
                  </a:ext>
                </a:extLst>
              </a:tr>
            </a:tbl>
          </a:graphicData>
        </a:graphic>
      </p:graphicFrame>
      <p:sp>
        <p:nvSpPr>
          <p:cNvPr id="4" name="Fußzeilenplatzhalter 3"/>
          <p:cNvSpPr>
            <a:spLocks noGrp="1"/>
          </p:cNvSpPr>
          <p:nvPr>
            <p:ph type="ftr" sz="quarter" idx="11"/>
          </p:nvPr>
        </p:nvSpPr>
        <p:spPr/>
        <p:txBody>
          <a:bodyPr/>
          <a:lstStyle/>
          <a:p>
            <a:r>
              <a:rPr lang="de-DE" dirty="0"/>
              <a:t>P1147 - HRMNY</a:t>
            </a:r>
            <a:endParaRPr lang="de-DE" dirty="0"/>
          </a:p>
        </p:txBody>
      </p:sp>
      <p:sp>
        <p:nvSpPr>
          <p:cNvPr id="5" name="Datumsplatzhalter 4"/>
          <p:cNvSpPr>
            <a:spLocks noGrp="1"/>
          </p:cNvSpPr>
          <p:nvPr>
            <p:ph type="dt" sz="half" idx="12"/>
          </p:nvPr>
        </p:nvSpPr>
        <p:spPr/>
        <p:txBody>
          <a:bodyPr/>
          <a:lstStyle/>
          <a:p>
            <a:pPr algn="l"/>
            <a:fld id="{9C404E54-5B31-4047-8E8B-1DB674303504}" type="datetime1">
              <a:rPr lang="de-DE" smtClean="0"/>
              <a:t>29.01.2019</a:t>
            </a:fld>
            <a:endParaRPr lang="de-DE" dirty="0"/>
          </a:p>
        </p:txBody>
      </p:sp>
      <p:sp>
        <p:nvSpPr>
          <p:cNvPr id="6" name="Foliennummernplatzhalter 5"/>
          <p:cNvSpPr>
            <a:spLocks noGrp="1"/>
          </p:cNvSpPr>
          <p:nvPr>
            <p:ph type="sldNum" sz="quarter" idx="13"/>
          </p:nvPr>
        </p:nvSpPr>
        <p:spPr/>
        <p:txBody>
          <a:bodyPr/>
          <a:lstStyle/>
          <a:p>
            <a:r>
              <a:rPr lang="de-DE"/>
              <a:t>Seite </a:t>
            </a:r>
            <a:fld id="{6F1BA828-8884-4DE0-86D6-A69D5A920C2F}" type="slidenum">
              <a:rPr lang="de-DE" smtClean="0"/>
              <a:pPr/>
              <a:t>22</a:t>
            </a:fld>
            <a:endParaRPr lang="de-DE" dirty="0"/>
          </a:p>
        </p:txBody>
      </p:sp>
      <p:pic>
        <p:nvPicPr>
          <p:cNvPr id="8" name="Grafik 7">
            <a:extLst>
              <a:ext uri="{FF2B5EF4-FFF2-40B4-BE49-F238E27FC236}">
                <a16:creationId xmlns:a16="http://schemas.microsoft.com/office/drawing/2014/main" id="{52FEDBEC-55AC-A54A-8DDF-F521EAFD10F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9583" y="2420888"/>
            <a:ext cx="1728192" cy="382429"/>
          </a:xfrm>
          <a:prstGeom prst="rect">
            <a:avLst/>
          </a:prstGeom>
        </p:spPr>
      </p:pic>
      <p:pic>
        <p:nvPicPr>
          <p:cNvPr id="10" name="Picture 75">
            <a:extLst>
              <a:ext uri="{FF2B5EF4-FFF2-40B4-BE49-F238E27FC236}">
                <a16:creationId xmlns:a16="http://schemas.microsoft.com/office/drawing/2014/main" id="{9F811FE5-3135-48FF-9121-91ECEE380E2D}"/>
              </a:ext>
            </a:extLst>
          </p:cNvPr>
          <p:cNvPicPr>
            <a:picLocks noChangeAspect="1"/>
          </p:cNvPicPr>
          <p:nvPr/>
        </p:nvPicPr>
        <p:blipFill>
          <a:blip r:embed="rId3"/>
          <a:stretch>
            <a:fillRect/>
          </a:stretch>
        </p:blipFill>
        <p:spPr>
          <a:xfrm>
            <a:off x="8357338" y="1763626"/>
            <a:ext cx="1012854" cy="216024"/>
          </a:xfrm>
          <a:prstGeom prst="rect">
            <a:avLst/>
          </a:prstGeom>
        </p:spPr>
      </p:pic>
      <p:sp>
        <p:nvSpPr>
          <p:cNvPr id="12" name="AutoShape 2" descr="Bildergebnis für dz privatbank"/>
          <p:cNvSpPr>
            <a:spLocks noChangeAspect="1" noChangeArrowheads="1"/>
          </p:cNvSpPr>
          <p:nvPr/>
        </p:nvSpPr>
        <p:spPr bwMode="auto">
          <a:xfrm>
            <a:off x="155575" y="-365125"/>
            <a:ext cx="1438275" cy="762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3" name="Grafik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0136" y="1719038"/>
            <a:ext cx="576064" cy="305200"/>
          </a:xfrm>
          <a:prstGeom prst="rect">
            <a:avLst/>
          </a:prstGeom>
        </p:spPr>
      </p:pic>
      <p:pic>
        <p:nvPicPr>
          <p:cNvPr id="14" name="Grafik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442" y="1754436"/>
            <a:ext cx="956622" cy="234404"/>
          </a:xfrm>
          <a:prstGeom prst="rect">
            <a:avLst/>
          </a:prstGeom>
        </p:spPr>
      </p:pic>
      <p:pic>
        <p:nvPicPr>
          <p:cNvPr id="15" name="Grafik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442" y="2131033"/>
            <a:ext cx="956622" cy="234404"/>
          </a:xfrm>
          <a:prstGeom prst="rect">
            <a:avLst/>
          </a:prstGeom>
        </p:spPr>
      </p:pic>
      <p:pic>
        <p:nvPicPr>
          <p:cNvPr id="16" name="Grafik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442" y="2492896"/>
            <a:ext cx="956622" cy="234404"/>
          </a:xfrm>
          <a:prstGeom prst="rect">
            <a:avLst/>
          </a:prstGeom>
        </p:spPr>
      </p:pic>
      <p:pic>
        <p:nvPicPr>
          <p:cNvPr id="17" name="Grafik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442" y="2852936"/>
            <a:ext cx="956622" cy="234404"/>
          </a:xfrm>
          <a:prstGeom prst="rect">
            <a:avLst/>
          </a:prstGeom>
        </p:spPr>
      </p:pic>
      <p:pic>
        <p:nvPicPr>
          <p:cNvPr id="18" name="Grafik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442" y="3586057"/>
            <a:ext cx="956622" cy="234404"/>
          </a:xfrm>
          <a:prstGeom prst="rect">
            <a:avLst/>
          </a:prstGeom>
        </p:spPr>
      </p:pic>
      <p:pic>
        <p:nvPicPr>
          <p:cNvPr id="19" name="Grafik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0136" y="3195808"/>
            <a:ext cx="576064" cy="305200"/>
          </a:xfrm>
          <a:prstGeom prst="rect">
            <a:avLst/>
          </a:prstGeom>
        </p:spPr>
      </p:pic>
      <p:pic>
        <p:nvPicPr>
          <p:cNvPr id="24" name="Grafik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442" y="3216236"/>
            <a:ext cx="956622" cy="234404"/>
          </a:xfrm>
          <a:prstGeom prst="rect">
            <a:avLst/>
          </a:prstGeom>
        </p:spPr>
      </p:pic>
      <p:grpSp>
        <p:nvGrpSpPr>
          <p:cNvPr id="25" name="Gruppieren 24">
            <a:extLst>
              <a:ext uri="{FF2B5EF4-FFF2-40B4-BE49-F238E27FC236}">
                <a16:creationId xmlns:a16="http://schemas.microsoft.com/office/drawing/2014/main" id="{0ACCC9D9-87BC-3544-87ED-E04787C112A3}"/>
              </a:ext>
            </a:extLst>
          </p:cNvPr>
          <p:cNvGrpSpPr/>
          <p:nvPr/>
        </p:nvGrpSpPr>
        <p:grpSpPr>
          <a:xfrm>
            <a:off x="311602" y="4314582"/>
            <a:ext cx="4515095" cy="1296144"/>
            <a:chOff x="6648306" y="4797152"/>
            <a:chExt cx="4515095" cy="1296144"/>
          </a:xfrm>
        </p:grpSpPr>
        <p:sp>
          <p:nvSpPr>
            <p:cNvPr id="26" name="Textfeld 25">
              <a:extLst>
                <a:ext uri="{FF2B5EF4-FFF2-40B4-BE49-F238E27FC236}">
                  <a16:creationId xmlns:a16="http://schemas.microsoft.com/office/drawing/2014/main" id="{57D1EDD9-2696-1B42-8C6F-62ECC4AB8BEA}"/>
                </a:ext>
              </a:extLst>
            </p:cNvPr>
            <p:cNvSpPr txBox="1"/>
            <p:nvPr/>
          </p:nvSpPr>
          <p:spPr>
            <a:xfrm>
              <a:off x="6648306" y="5310475"/>
              <a:ext cx="2039982" cy="369332"/>
            </a:xfrm>
            <a:prstGeom prst="rect">
              <a:avLst/>
            </a:prstGeom>
            <a:noFill/>
          </p:spPr>
          <p:txBody>
            <a:bodyPr wrap="none" rtlCol="0">
              <a:spAutoFit/>
            </a:bodyPr>
            <a:lstStyle/>
            <a:p>
              <a:pPr algn="l"/>
              <a:r>
                <a:rPr lang="de-DE" sz="1800" b="1" dirty="0"/>
                <a:t>SAP Eco-System</a:t>
              </a:r>
            </a:p>
          </p:txBody>
        </p:sp>
        <p:pic>
          <p:nvPicPr>
            <p:cNvPr id="28" name="Grafik 27">
              <a:extLst>
                <a:ext uri="{FF2B5EF4-FFF2-40B4-BE49-F238E27FC236}">
                  <a16:creationId xmlns:a16="http://schemas.microsoft.com/office/drawing/2014/main" id="{2E10F2E5-D20A-354A-A6A1-DA2F8F007FF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624392" y="5351730"/>
              <a:ext cx="1539009" cy="370249"/>
            </a:xfrm>
            <a:prstGeom prst="rect">
              <a:avLst/>
            </a:prstGeom>
            <a:solidFill>
              <a:srgbClr val="949595"/>
            </a:solidFill>
          </p:spPr>
        </p:pic>
        <p:pic>
          <p:nvPicPr>
            <p:cNvPr id="29" name="Grafik 28">
              <a:extLst>
                <a:ext uri="{FF2B5EF4-FFF2-40B4-BE49-F238E27FC236}">
                  <a16:creationId xmlns:a16="http://schemas.microsoft.com/office/drawing/2014/main" id="{93E50EE9-E95C-174F-AA49-59488D6FBE9D}"/>
                </a:ext>
              </a:extLst>
            </p:cNvPr>
            <p:cNvPicPr>
              <a:picLocks noChangeAspect="1"/>
            </p:cNvPicPr>
            <p:nvPr/>
          </p:nvPicPr>
          <p:blipFill>
            <a:blip r:embed="rId7"/>
            <a:stretch>
              <a:fillRect/>
            </a:stretch>
          </p:blipFill>
          <p:spPr>
            <a:xfrm>
              <a:off x="8832304" y="5721351"/>
              <a:ext cx="1440160" cy="309635"/>
            </a:xfrm>
            <a:prstGeom prst="rect">
              <a:avLst/>
            </a:prstGeom>
          </p:spPr>
        </p:pic>
        <p:sp>
          <p:nvSpPr>
            <p:cNvPr id="30" name="Rechteck 29">
              <a:extLst>
                <a:ext uri="{FF2B5EF4-FFF2-40B4-BE49-F238E27FC236}">
                  <a16:creationId xmlns:a16="http://schemas.microsoft.com/office/drawing/2014/main" id="{D285FD47-0B8A-1B4C-888D-9E09743CA670}"/>
                </a:ext>
              </a:extLst>
            </p:cNvPr>
            <p:cNvSpPr/>
            <p:nvPr/>
          </p:nvSpPr>
          <p:spPr bwMode="auto">
            <a:xfrm>
              <a:off x="8688288" y="4797152"/>
              <a:ext cx="2448272" cy="1296144"/>
            </a:xfrm>
            <a:prstGeom prst="rect">
              <a:avLst/>
            </a:prstGeom>
            <a:noFill/>
            <a:ln w="9525" cap="flat" cmpd="sng" algn="ctr">
              <a:solidFill>
                <a:schemeClr val="accent2"/>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grpSp>
      <p:sp>
        <p:nvSpPr>
          <p:cNvPr id="31" name="Textfeld 30">
            <a:extLst>
              <a:ext uri="{FF2B5EF4-FFF2-40B4-BE49-F238E27FC236}">
                <a16:creationId xmlns:a16="http://schemas.microsoft.com/office/drawing/2014/main" id="{00121339-ACC6-3846-A6DA-97F9DF22158E}"/>
              </a:ext>
            </a:extLst>
          </p:cNvPr>
          <p:cNvSpPr txBox="1"/>
          <p:nvPr/>
        </p:nvSpPr>
        <p:spPr>
          <a:xfrm>
            <a:off x="2279576" y="5661248"/>
            <a:ext cx="2520280" cy="338554"/>
          </a:xfrm>
          <a:prstGeom prst="rect">
            <a:avLst/>
          </a:prstGeom>
          <a:noFill/>
        </p:spPr>
        <p:txBody>
          <a:bodyPr wrap="square" rtlCol="0">
            <a:spAutoFit/>
          </a:bodyPr>
          <a:lstStyle/>
          <a:p>
            <a:r>
              <a:rPr lang="de-DE" sz="800" dirty="0"/>
              <a:t>Apps und SAP Partner-Lösungen zur Ergänzung und Abbildung des digitalen </a:t>
            </a:r>
            <a:r>
              <a:rPr lang="de-DE" sz="800" dirty="0" err="1"/>
              <a:t>Employee</a:t>
            </a:r>
            <a:r>
              <a:rPr lang="de-DE" sz="800" dirty="0"/>
              <a:t> Life Cycle</a:t>
            </a:r>
          </a:p>
        </p:txBody>
      </p:sp>
      <p:pic>
        <p:nvPicPr>
          <p:cNvPr id="3" name="Grafik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20888" y="4726114"/>
            <a:ext cx="1152075" cy="215054"/>
          </a:xfrm>
          <a:prstGeom prst="rect">
            <a:avLst/>
          </a:prstGeom>
        </p:spPr>
      </p:pic>
      <p:sp>
        <p:nvSpPr>
          <p:cNvPr id="11" name="Textfeld 10"/>
          <p:cNvSpPr txBox="1"/>
          <p:nvPr/>
        </p:nvSpPr>
        <p:spPr>
          <a:xfrm>
            <a:off x="4869160" y="4609529"/>
            <a:ext cx="6609502" cy="923330"/>
          </a:xfrm>
          <a:prstGeom prst="rect">
            <a:avLst/>
          </a:prstGeom>
          <a:noFill/>
        </p:spPr>
        <p:txBody>
          <a:bodyPr wrap="none" rtlCol="0">
            <a:spAutoFit/>
          </a:bodyPr>
          <a:lstStyle/>
          <a:p>
            <a:pPr algn="l"/>
            <a:r>
              <a:rPr lang="de-DE" sz="1800" dirty="0"/>
              <a:t>Gemeinsame und einheitliche Nutzung der SAP Add-</a:t>
            </a:r>
            <a:r>
              <a:rPr lang="de-DE" sz="1800" dirty="0" err="1"/>
              <a:t>Ons</a:t>
            </a:r>
            <a:r>
              <a:rPr lang="de-DE" sz="1800" dirty="0"/>
              <a:t> und</a:t>
            </a:r>
            <a:br>
              <a:rPr lang="de-DE" sz="1800" dirty="0"/>
            </a:br>
            <a:r>
              <a:rPr lang="de-DE" sz="1800" dirty="0"/>
              <a:t>Partner-Lösungen, integriert in den einzelnen HR-Prozessen in</a:t>
            </a:r>
            <a:br>
              <a:rPr lang="de-DE" sz="1800" dirty="0"/>
            </a:br>
            <a:r>
              <a:rPr lang="de-DE" sz="1800" dirty="0" err="1"/>
              <a:t>SuccessFactors</a:t>
            </a:r>
            <a:r>
              <a:rPr lang="de-DE" sz="1800" dirty="0"/>
              <a:t>.</a:t>
            </a:r>
          </a:p>
        </p:txBody>
      </p:sp>
      <p:pic>
        <p:nvPicPr>
          <p:cNvPr id="32" name="Grafik 31">
            <a:extLst>
              <a:ext uri="{FF2B5EF4-FFF2-40B4-BE49-F238E27FC236}">
                <a16:creationId xmlns:a16="http://schemas.microsoft.com/office/drawing/2014/main" id="{7487F651-68E8-484A-B366-D2238554888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465689" y="4399372"/>
            <a:ext cx="1319902" cy="265041"/>
          </a:xfrm>
          <a:prstGeom prst="rect">
            <a:avLst/>
          </a:prstGeom>
        </p:spPr>
      </p:pic>
    </p:spTree>
    <p:extLst>
      <p:ext uri="{BB962C8B-B14F-4D97-AF65-F5344CB8AC3E}">
        <p14:creationId xmlns:p14="http://schemas.microsoft.com/office/powerpoint/2010/main" val="25136247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9" name="think-cell Folie" r:id="rId4" imgW="270" imgH="270" progId="TCLayout.ActiveDocument.1">
                  <p:embed/>
                </p:oleObj>
              </mc:Choice>
              <mc:Fallback>
                <p:oleObj name="think-cell Folie" r:id="rId4" imgW="270" imgH="270" progId="TCLayout.ActiveDocument.1">
                  <p:embed/>
                  <p:pic>
                    <p:nvPicPr>
                      <p:cNvPr id="7" name="Objekt 6"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 name="Rechteck 33">
            <a:extLst>
              <a:ext uri="{FF2B5EF4-FFF2-40B4-BE49-F238E27FC236}">
                <a16:creationId xmlns:a16="http://schemas.microsoft.com/office/drawing/2014/main" id="{AD045B96-9D77-F340-BC4E-AF95E8DCC591}"/>
              </a:ext>
            </a:extLst>
          </p:cNvPr>
          <p:cNvSpPr/>
          <p:nvPr/>
        </p:nvSpPr>
        <p:spPr bwMode="auto">
          <a:xfrm>
            <a:off x="479376" y="1052737"/>
            <a:ext cx="11305654" cy="3067540"/>
          </a:xfrm>
          <a:prstGeom prst="rect">
            <a:avLst/>
          </a:prstGeom>
          <a:solidFill>
            <a:schemeClr val="accent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de-DE" sz="1400" dirty="0" err="1">
                <a:solidFill>
                  <a:schemeClr val="bg1"/>
                </a:solidFill>
              </a:rPr>
              <a:t>Workstreams</a:t>
            </a:r>
            <a:endParaRPr lang="de-DE" sz="1400" dirty="0">
              <a:solidFill>
                <a:schemeClr val="bg1"/>
              </a:solidFill>
            </a:endParaRPr>
          </a:p>
          <a:p>
            <a:endParaRPr lang="de-DE" sz="1400" dirty="0">
              <a:solidFill>
                <a:schemeClr val="bg1"/>
              </a:solidFill>
            </a:endParaRPr>
          </a:p>
          <a:p>
            <a:endParaRPr lang="de-DE" sz="1400" dirty="0">
              <a:solidFill>
                <a:schemeClr val="bg1"/>
              </a:solidFill>
            </a:endParaRPr>
          </a:p>
          <a:p>
            <a:endParaRPr lang="de-DE" sz="1400" dirty="0">
              <a:solidFill>
                <a:schemeClr val="bg1"/>
              </a:solidFill>
            </a:endParaRPr>
          </a:p>
          <a:p>
            <a:endParaRPr lang="de-DE" sz="1400" dirty="0">
              <a:solidFill>
                <a:schemeClr val="bg1"/>
              </a:solidFill>
            </a:endParaRPr>
          </a:p>
          <a:p>
            <a:endParaRPr lang="de-DE" sz="1400" dirty="0">
              <a:solidFill>
                <a:schemeClr val="bg1"/>
              </a:solidFill>
            </a:endParaRPr>
          </a:p>
        </p:txBody>
      </p:sp>
      <p:sp>
        <p:nvSpPr>
          <p:cNvPr id="2" name="Titel 1"/>
          <p:cNvSpPr>
            <a:spLocks noGrp="1"/>
          </p:cNvSpPr>
          <p:nvPr>
            <p:ph type="title"/>
          </p:nvPr>
        </p:nvSpPr>
        <p:spPr/>
        <p:txBody>
          <a:bodyPr/>
          <a:lstStyle/>
          <a:p>
            <a:r>
              <a:rPr lang="de-DE" dirty="0"/>
              <a:t>Projekt-Organisation</a:t>
            </a:r>
          </a:p>
        </p:txBody>
      </p:sp>
      <p:sp>
        <p:nvSpPr>
          <p:cNvPr id="4" name="Fußzeilenplatzhalter 3"/>
          <p:cNvSpPr>
            <a:spLocks noGrp="1"/>
          </p:cNvSpPr>
          <p:nvPr>
            <p:ph type="ftr" sz="quarter" idx="11"/>
          </p:nvPr>
        </p:nvSpPr>
        <p:spPr/>
        <p:txBody>
          <a:bodyPr/>
          <a:lstStyle/>
          <a:p>
            <a:r>
              <a:rPr lang="de-DE" dirty="0"/>
              <a:t>P1147 - HRMNY</a:t>
            </a:r>
            <a:endParaRPr lang="de-DE" dirty="0"/>
          </a:p>
        </p:txBody>
      </p:sp>
      <p:sp>
        <p:nvSpPr>
          <p:cNvPr id="5" name="Datumsplatzhalter 4"/>
          <p:cNvSpPr>
            <a:spLocks noGrp="1"/>
          </p:cNvSpPr>
          <p:nvPr>
            <p:ph type="dt" sz="half" idx="12"/>
          </p:nvPr>
        </p:nvSpPr>
        <p:spPr/>
        <p:txBody>
          <a:bodyPr/>
          <a:lstStyle/>
          <a:p>
            <a:pPr algn="l"/>
            <a:fld id="{9C404E54-5B31-4047-8E8B-1DB674303504}" type="datetime1">
              <a:rPr lang="de-DE" smtClean="0"/>
              <a:t>29.01.2019</a:t>
            </a:fld>
            <a:endParaRPr lang="de-DE" dirty="0"/>
          </a:p>
        </p:txBody>
      </p:sp>
      <p:sp>
        <p:nvSpPr>
          <p:cNvPr id="6" name="Foliennummernplatzhalter 5"/>
          <p:cNvSpPr>
            <a:spLocks noGrp="1"/>
          </p:cNvSpPr>
          <p:nvPr>
            <p:ph type="sldNum" sz="quarter" idx="13"/>
          </p:nvPr>
        </p:nvSpPr>
        <p:spPr/>
        <p:txBody>
          <a:bodyPr/>
          <a:lstStyle/>
          <a:p>
            <a:r>
              <a:rPr lang="de-DE"/>
              <a:t>Seite </a:t>
            </a:r>
            <a:fld id="{6F1BA828-8884-4DE0-86D6-A69D5A920C2F}" type="slidenum">
              <a:rPr lang="de-DE" smtClean="0"/>
              <a:pPr/>
              <a:t>23</a:t>
            </a:fld>
            <a:endParaRPr lang="de-DE" dirty="0"/>
          </a:p>
        </p:txBody>
      </p:sp>
      <p:sp>
        <p:nvSpPr>
          <p:cNvPr id="16" name="Rechteck 15"/>
          <p:cNvSpPr/>
          <p:nvPr/>
        </p:nvSpPr>
        <p:spPr bwMode="auto">
          <a:xfrm>
            <a:off x="479376" y="5163590"/>
            <a:ext cx="11305654" cy="224027"/>
          </a:xfrm>
          <a:prstGeom prst="rect">
            <a:avLst/>
          </a:prstGeom>
          <a:solidFill>
            <a:schemeClr val="accent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kumimoji="0" lang="de-DE" sz="1200" b="0" i="0" u="none" strike="noStrike" cap="none" normalizeH="0" baseline="0" dirty="0">
                <a:ln>
                  <a:noFill/>
                </a:ln>
                <a:solidFill>
                  <a:schemeClr val="bg1"/>
                </a:solidFill>
                <a:effectLst/>
                <a:latin typeface="Arial" charset="0"/>
                <a:cs typeface="Arial" charset="0"/>
              </a:rPr>
              <a:t>Projekt-Management: M. Baumbach, J. Friedrich </a:t>
            </a:r>
            <a:r>
              <a:rPr kumimoji="0" lang="de-DE" sz="1200" b="0" i="0" u="none" strike="noStrike" cap="none" normalizeH="0" baseline="0">
                <a:ln>
                  <a:noFill/>
                </a:ln>
                <a:solidFill>
                  <a:schemeClr val="bg1"/>
                </a:solidFill>
                <a:effectLst/>
                <a:latin typeface="Arial" charset="0"/>
                <a:cs typeface="Arial" charset="0"/>
              </a:rPr>
              <a:t>/ Projekt-Management SAP: </a:t>
            </a:r>
            <a:r>
              <a:rPr kumimoji="0" lang="de-DE" sz="1200" b="0" i="0" u="none" strike="noStrike" cap="none" normalizeH="0" baseline="0" dirty="0">
                <a:ln>
                  <a:noFill/>
                </a:ln>
                <a:solidFill>
                  <a:schemeClr val="bg1"/>
                </a:solidFill>
                <a:effectLst/>
                <a:latin typeface="Arial" charset="0"/>
                <a:cs typeface="Arial" charset="0"/>
              </a:rPr>
              <a:t>M. Boujataoui</a:t>
            </a:r>
          </a:p>
        </p:txBody>
      </p:sp>
      <p:sp>
        <p:nvSpPr>
          <p:cNvPr id="17" name="Rechteck 16"/>
          <p:cNvSpPr/>
          <p:nvPr/>
        </p:nvSpPr>
        <p:spPr bwMode="auto">
          <a:xfrm>
            <a:off x="479376" y="4846755"/>
            <a:ext cx="11305654" cy="224027"/>
          </a:xfrm>
          <a:prstGeom prst="rect">
            <a:avLst/>
          </a:prstGeom>
          <a:solidFill>
            <a:schemeClr val="accent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de-DE" sz="1200" dirty="0">
                <a:solidFill>
                  <a:schemeClr val="bg1"/>
                </a:solidFill>
              </a:rPr>
              <a:t>Change-Management: B. Metz, R. Heise</a:t>
            </a:r>
          </a:p>
        </p:txBody>
      </p:sp>
      <p:sp>
        <p:nvSpPr>
          <p:cNvPr id="18" name="Rechteck 17"/>
          <p:cNvSpPr/>
          <p:nvPr/>
        </p:nvSpPr>
        <p:spPr bwMode="auto">
          <a:xfrm>
            <a:off x="479376" y="4529920"/>
            <a:ext cx="11305654" cy="224027"/>
          </a:xfrm>
          <a:prstGeom prst="rect">
            <a:avLst/>
          </a:prstGeom>
          <a:solidFill>
            <a:schemeClr val="accent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de-DE" sz="1200" dirty="0">
                <a:solidFill>
                  <a:schemeClr val="bg1"/>
                </a:solidFill>
              </a:rPr>
              <a:t>Qualitätssicherung: J. </a:t>
            </a:r>
            <a:r>
              <a:rPr lang="de-DE" sz="1200" dirty="0" err="1">
                <a:solidFill>
                  <a:schemeClr val="bg1"/>
                </a:solidFill>
              </a:rPr>
              <a:t>Bleser</a:t>
            </a:r>
            <a:r>
              <a:rPr lang="de-DE" sz="1200" dirty="0">
                <a:solidFill>
                  <a:schemeClr val="bg1"/>
                </a:solidFill>
              </a:rPr>
              <a:t>, A. </a:t>
            </a:r>
            <a:r>
              <a:rPr lang="de-DE" sz="1200" dirty="0" err="1">
                <a:solidFill>
                  <a:schemeClr val="bg1"/>
                </a:solidFill>
              </a:rPr>
              <a:t>Firley</a:t>
            </a:r>
            <a:r>
              <a:rPr lang="de-DE" sz="1200" dirty="0">
                <a:solidFill>
                  <a:schemeClr val="bg1"/>
                </a:solidFill>
              </a:rPr>
              <a:t>, D. Kaiser</a:t>
            </a:r>
          </a:p>
        </p:txBody>
      </p:sp>
      <p:sp>
        <p:nvSpPr>
          <p:cNvPr id="23" name="Rechteck 22"/>
          <p:cNvSpPr/>
          <p:nvPr/>
        </p:nvSpPr>
        <p:spPr bwMode="auto">
          <a:xfrm>
            <a:off x="479376" y="4213085"/>
            <a:ext cx="11305654" cy="224027"/>
          </a:xfrm>
          <a:prstGeom prst="rect">
            <a:avLst/>
          </a:prstGeom>
          <a:solidFill>
            <a:schemeClr val="accent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de-DE" sz="1200" dirty="0">
                <a:solidFill>
                  <a:schemeClr val="bg1"/>
                </a:solidFill>
              </a:rPr>
              <a:t>Prozess-Management: R. Heise</a:t>
            </a:r>
          </a:p>
        </p:txBody>
      </p:sp>
      <p:sp>
        <p:nvSpPr>
          <p:cNvPr id="8" name="Rechteck 7"/>
          <p:cNvSpPr/>
          <p:nvPr/>
        </p:nvSpPr>
        <p:spPr bwMode="auto">
          <a:xfrm>
            <a:off x="622921" y="2855511"/>
            <a:ext cx="2088000" cy="1116000"/>
          </a:xfrm>
          <a:prstGeom prst="rect">
            <a:avLst/>
          </a:prstGeom>
          <a:solidFill>
            <a:schemeClr val="accent5"/>
          </a:solid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46800" tIns="46800" rIns="468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kumimoji="0" lang="de-DE" sz="1100" b="0" i="0" u="none" strike="noStrike" cap="none" normalizeH="0" baseline="0" dirty="0">
                <a:ln>
                  <a:noFill/>
                </a:ln>
                <a:solidFill>
                  <a:schemeClr val="bg1"/>
                </a:solidFill>
                <a:effectLst/>
                <a:latin typeface="Arial" charset="0"/>
                <a:cs typeface="Arial" charset="0"/>
              </a:rPr>
              <a:t>Y. </a:t>
            </a:r>
            <a:r>
              <a:rPr kumimoji="0" lang="de-DE" sz="1100" b="0" i="0" u="none" strike="noStrike" cap="none" normalizeH="0" baseline="0" dirty="0" err="1">
                <a:ln>
                  <a:noFill/>
                </a:ln>
                <a:solidFill>
                  <a:schemeClr val="bg1"/>
                </a:solidFill>
                <a:effectLst/>
                <a:latin typeface="Arial" charset="0"/>
                <a:cs typeface="Arial" charset="0"/>
              </a:rPr>
              <a:t>Gillot</a:t>
            </a:r>
            <a:r>
              <a:rPr kumimoji="0" lang="de-DE" sz="1100" b="0" i="0" u="none" strike="noStrike" cap="none" normalizeH="0" baseline="0" dirty="0">
                <a:ln>
                  <a:noFill/>
                </a:ln>
                <a:solidFill>
                  <a:schemeClr val="bg1"/>
                </a:solidFill>
                <a:effectLst/>
                <a:latin typeface="Arial" charset="0"/>
                <a:cs typeface="Arial" charset="0"/>
              </a:rPr>
              <a:t>, A. </a:t>
            </a:r>
            <a:r>
              <a:rPr kumimoji="0" lang="de-DE" sz="1100" b="0" i="0" u="none" strike="noStrike" cap="none" normalizeH="0" baseline="0" dirty="0" err="1" smtClean="0">
                <a:ln>
                  <a:noFill/>
                </a:ln>
                <a:solidFill>
                  <a:schemeClr val="bg1"/>
                </a:solidFill>
                <a:effectLst/>
                <a:latin typeface="Arial" charset="0"/>
                <a:cs typeface="Arial" charset="0"/>
              </a:rPr>
              <a:t>Roßkopp</a:t>
            </a:r>
            <a:endParaRPr kumimoji="0" lang="de-DE" sz="1100" b="0" i="0" u="none" strike="noStrike" cap="none" normalizeH="0" baseline="0" dirty="0" smtClean="0">
              <a:ln>
                <a:noFill/>
              </a:ln>
              <a:solidFill>
                <a:schemeClr val="bg1"/>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 typeface="Arial" charset="0"/>
              <a:buNone/>
              <a:tabLst/>
            </a:pPr>
            <a:endParaRPr lang="de-DE" sz="1100" dirty="0">
              <a:solidFill>
                <a:schemeClr val="bg1"/>
              </a:solidFill>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1100" b="0" i="0" u="none" strike="noStrike" cap="none" normalizeH="0" baseline="0" dirty="0" smtClean="0">
              <a:ln>
                <a:noFill/>
              </a:ln>
              <a:solidFill>
                <a:schemeClr val="bg1"/>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1100" b="0" i="0" u="none" strike="noStrike" cap="none" normalizeH="0" baseline="0" dirty="0">
              <a:ln>
                <a:noFill/>
              </a:ln>
              <a:solidFill>
                <a:schemeClr val="bg1"/>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 typeface="Arial" charset="0"/>
              <a:buNone/>
              <a:tabLst/>
            </a:pPr>
            <a:endParaRPr lang="de-DE" sz="1100" dirty="0">
              <a:solidFill>
                <a:schemeClr val="bg1"/>
              </a:solidFill>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 typeface="Arial" charset="0"/>
              <a:buNone/>
              <a:tabLst/>
            </a:pPr>
            <a:r>
              <a:rPr lang="de-DE" sz="1100" dirty="0" err="1">
                <a:solidFill>
                  <a:schemeClr val="bg1"/>
                </a:solidFill>
                <a:latin typeface="Arial" charset="0"/>
                <a:cs typeface="Arial" charset="0"/>
              </a:rPr>
              <a:t>OpenText</a:t>
            </a:r>
            <a:r>
              <a:rPr lang="de-DE" sz="1100" dirty="0">
                <a:solidFill>
                  <a:schemeClr val="bg1"/>
                </a:solidFill>
                <a:latin typeface="Arial" charset="0"/>
                <a:cs typeface="Arial" charset="0"/>
              </a:rPr>
              <a:t> / </a:t>
            </a:r>
            <a:r>
              <a:rPr lang="de-DE" sz="1100" dirty="0" err="1">
                <a:solidFill>
                  <a:schemeClr val="bg1"/>
                </a:solidFill>
                <a:latin typeface="Arial" charset="0"/>
                <a:cs typeface="Arial" charset="0"/>
              </a:rPr>
              <a:t>DocuSign</a:t>
            </a:r>
            <a:r>
              <a:rPr lang="de-DE" sz="1100" dirty="0">
                <a:solidFill>
                  <a:schemeClr val="bg1"/>
                </a:solidFill>
                <a:latin typeface="Arial" charset="0"/>
                <a:cs typeface="Arial" charset="0"/>
              </a:rPr>
              <a:t> </a:t>
            </a:r>
            <a:endParaRPr kumimoji="0" lang="de-DE" sz="1100" b="0" i="0" u="none" strike="noStrike" cap="none" normalizeH="0" baseline="0" dirty="0">
              <a:ln>
                <a:noFill/>
              </a:ln>
              <a:solidFill>
                <a:schemeClr val="bg1"/>
              </a:solidFill>
              <a:effectLst/>
              <a:latin typeface="Arial" charset="0"/>
              <a:cs typeface="Arial" charset="0"/>
            </a:endParaRPr>
          </a:p>
        </p:txBody>
      </p:sp>
      <p:sp>
        <p:nvSpPr>
          <p:cNvPr id="19" name="Rechteck 18">
            <a:extLst>
              <a:ext uri="{FF2B5EF4-FFF2-40B4-BE49-F238E27FC236}">
                <a16:creationId xmlns:a16="http://schemas.microsoft.com/office/drawing/2014/main" id="{4C7FC5D2-3696-5641-BB98-5A3EC09EDE2E}"/>
              </a:ext>
            </a:extLst>
          </p:cNvPr>
          <p:cNvSpPr/>
          <p:nvPr/>
        </p:nvSpPr>
        <p:spPr bwMode="auto">
          <a:xfrm>
            <a:off x="5087887" y="2636912"/>
            <a:ext cx="2088000" cy="169426"/>
          </a:xfrm>
          <a:prstGeom prst="rect">
            <a:avLst/>
          </a:prstGeom>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lang="de-DE" sz="1000" dirty="0" err="1">
                <a:solidFill>
                  <a:schemeClr val="bg1"/>
                </a:solidFill>
                <a:latin typeface="Arial" charset="0"/>
                <a:cs typeface="Arial" charset="0"/>
              </a:rPr>
              <a:t>MyHR</a:t>
            </a:r>
            <a:endParaRPr kumimoji="0" lang="de-DE" sz="1000" b="0" i="0" u="none" strike="noStrike" cap="none" normalizeH="0" baseline="0" dirty="0">
              <a:ln>
                <a:noFill/>
              </a:ln>
              <a:solidFill>
                <a:schemeClr val="bg1"/>
              </a:solidFill>
              <a:effectLst/>
              <a:latin typeface="Arial" charset="0"/>
              <a:cs typeface="Arial" charset="0"/>
            </a:endParaRPr>
          </a:p>
        </p:txBody>
      </p:sp>
      <p:sp>
        <p:nvSpPr>
          <p:cNvPr id="20" name="Rechteck 19">
            <a:extLst>
              <a:ext uri="{FF2B5EF4-FFF2-40B4-BE49-F238E27FC236}">
                <a16:creationId xmlns:a16="http://schemas.microsoft.com/office/drawing/2014/main" id="{7B8E515D-0217-054F-819B-B7F8C8F2801A}"/>
              </a:ext>
            </a:extLst>
          </p:cNvPr>
          <p:cNvSpPr/>
          <p:nvPr/>
        </p:nvSpPr>
        <p:spPr bwMode="auto">
          <a:xfrm>
            <a:off x="622921" y="2636912"/>
            <a:ext cx="2088000" cy="169426"/>
          </a:xfrm>
          <a:prstGeom prst="rect">
            <a:avLst/>
          </a:prstGeom>
          <a:solidFill>
            <a:schemeClr val="accent4"/>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0000" tIns="46800" rIns="90000" bIns="46800" numCol="1" rtlCol="0" anchor="ctr" anchorCtr="0" compatLnSpc="1">
            <a:prstTxWarp prst="textNoShape">
              <a:avLst/>
            </a:prstTxWarp>
          </a:bodyPr>
          <a:lstStyle/>
          <a:p>
            <a:r>
              <a:rPr lang="de-DE" sz="1000" dirty="0">
                <a:solidFill>
                  <a:schemeClr val="bg1"/>
                </a:solidFill>
                <a:latin typeface="Arial" charset="0"/>
                <a:cs typeface="Arial" charset="0"/>
              </a:rPr>
              <a:t>Dokumenten-Management</a:t>
            </a:r>
          </a:p>
        </p:txBody>
      </p:sp>
      <p:sp>
        <p:nvSpPr>
          <p:cNvPr id="21" name="Rechteck 20">
            <a:extLst>
              <a:ext uri="{FF2B5EF4-FFF2-40B4-BE49-F238E27FC236}">
                <a16:creationId xmlns:a16="http://schemas.microsoft.com/office/drawing/2014/main" id="{4A55A075-D242-8140-AA88-219B1982A72F}"/>
              </a:ext>
            </a:extLst>
          </p:cNvPr>
          <p:cNvSpPr/>
          <p:nvPr/>
        </p:nvSpPr>
        <p:spPr bwMode="auto">
          <a:xfrm>
            <a:off x="7320135" y="2636912"/>
            <a:ext cx="2088000" cy="169426"/>
          </a:xfrm>
          <a:prstGeom prst="rect">
            <a:avLst/>
          </a:prstGeom>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kumimoji="0" lang="de-DE" sz="1000" b="0" i="0" u="none" strike="noStrike" cap="none" normalizeH="0" baseline="0" dirty="0">
                <a:ln>
                  <a:noFill/>
                </a:ln>
                <a:solidFill>
                  <a:schemeClr val="bg1"/>
                </a:solidFill>
                <a:effectLst/>
                <a:latin typeface="Arial" charset="0"/>
                <a:cs typeface="Arial" charset="0"/>
              </a:rPr>
              <a:t>SAP </a:t>
            </a:r>
            <a:r>
              <a:rPr kumimoji="0" lang="de-DE" sz="1000" b="0" i="0" u="none" strike="noStrike" cap="none" normalizeH="0" baseline="0" dirty="0" err="1">
                <a:ln>
                  <a:noFill/>
                </a:ln>
                <a:solidFill>
                  <a:schemeClr val="bg1"/>
                </a:solidFill>
                <a:effectLst/>
                <a:latin typeface="Arial" charset="0"/>
                <a:cs typeface="Arial" charset="0"/>
              </a:rPr>
              <a:t>CoPilot</a:t>
            </a:r>
            <a:endParaRPr kumimoji="0" lang="de-DE" sz="1000" b="0" i="0" u="none" strike="noStrike" cap="none" normalizeH="0" baseline="0" dirty="0">
              <a:ln>
                <a:noFill/>
              </a:ln>
              <a:solidFill>
                <a:schemeClr val="bg1"/>
              </a:solidFill>
              <a:effectLst/>
              <a:latin typeface="Arial" charset="0"/>
              <a:cs typeface="Arial" charset="0"/>
            </a:endParaRPr>
          </a:p>
        </p:txBody>
      </p:sp>
      <p:sp>
        <p:nvSpPr>
          <p:cNvPr id="28" name="Rechteck 27">
            <a:extLst>
              <a:ext uri="{FF2B5EF4-FFF2-40B4-BE49-F238E27FC236}">
                <a16:creationId xmlns:a16="http://schemas.microsoft.com/office/drawing/2014/main" id="{AE0F6B7E-8258-E847-B4FD-B6CDB308DAB0}"/>
              </a:ext>
            </a:extLst>
          </p:cNvPr>
          <p:cNvSpPr/>
          <p:nvPr/>
        </p:nvSpPr>
        <p:spPr bwMode="auto">
          <a:xfrm>
            <a:off x="9552384" y="2636912"/>
            <a:ext cx="2088000" cy="169426"/>
          </a:xfrm>
          <a:prstGeom prst="rect">
            <a:avLst/>
          </a:prstGeom>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kumimoji="0" lang="de-DE" sz="1000" b="0" i="0" u="none" strike="noStrike" cap="none" normalizeH="0" baseline="0" dirty="0">
                <a:ln>
                  <a:noFill/>
                </a:ln>
                <a:solidFill>
                  <a:schemeClr val="bg1"/>
                </a:solidFill>
                <a:effectLst/>
                <a:latin typeface="Arial" charset="0"/>
                <a:cs typeface="Arial" charset="0"/>
              </a:rPr>
              <a:t>Mitbestimmung</a:t>
            </a:r>
          </a:p>
        </p:txBody>
      </p:sp>
      <p:sp>
        <p:nvSpPr>
          <p:cNvPr id="29" name="Rechteck 28">
            <a:extLst>
              <a:ext uri="{FF2B5EF4-FFF2-40B4-BE49-F238E27FC236}">
                <a16:creationId xmlns:a16="http://schemas.microsoft.com/office/drawing/2014/main" id="{36F8A300-126D-A542-B182-940A5DA29827}"/>
              </a:ext>
            </a:extLst>
          </p:cNvPr>
          <p:cNvSpPr/>
          <p:nvPr/>
        </p:nvSpPr>
        <p:spPr bwMode="auto">
          <a:xfrm>
            <a:off x="2855639" y="2636912"/>
            <a:ext cx="2088000" cy="169426"/>
          </a:xfrm>
          <a:prstGeom prst="rect">
            <a:avLst/>
          </a:prstGeom>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0000" tIns="46800" rIns="90000" bIns="46800" numCol="1" rtlCol="0" anchor="ctr" anchorCtr="0" compatLnSpc="1">
            <a:prstTxWarp prst="textNoShape">
              <a:avLst/>
            </a:prstTxWarp>
          </a:bodyPr>
          <a:lstStyle/>
          <a:p>
            <a:r>
              <a:rPr lang="de-DE" sz="1000" dirty="0">
                <a:solidFill>
                  <a:schemeClr val="bg1"/>
                </a:solidFill>
                <a:latin typeface="Arial" charset="0"/>
                <a:cs typeface="Arial" charset="0"/>
              </a:rPr>
              <a:t>Berechtigungen / Schnittstellen</a:t>
            </a:r>
          </a:p>
        </p:txBody>
      </p:sp>
      <p:sp>
        <p:nvSpPr>
          <p:cNvPr id="30" name="Rechteck 29">
            <a:extLst>
              <a:ext uri="{FF2B5EF4-FFF2-40B4-BE49-F238E27FC236}">
                <a16:creationId xmlns:a16="http://schemas.microsoft.com/office/drawing/2014/main" id="{1D1A8FB8-DB43-AB48-9927-FB594D47F86E}"/>
              </a:ext>
            </a:extLst>
          </p:cNvPr>
          <p:cNvSpPr/>
          <p:nvPr/>
        </p:nvSpPr>
        <p:spPr bwMode="auto">
          <a:xfrm>
            <a:off x="2855639" y="2855511"/>
            <a:ext cx="2088000" cy="1116000"/>
          </a:xfrm>
          <a:prstGeom prst="rect">
            <a:avLst/>
          </a:prstGeom>
          <a:solidFill>
            <a:schemeClr val="accent5"/>
          </a:solid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46800" tIns="46800" rIns="46800" bIns="46800" numCol="1" rtlCol="0" anchor="ctr" anchorCtr="0" compatLnSpc="1">
            <a:prstTxWarp prst="textNoShape">
              <a:avLst/>
            </a:prstTxWarp>
          </a:bodyPr>
          <a:lstStyle/>
          <a:p>
            <a:pPr marL="228600" indent="-228600">
              <a:buAutoNum type="alphaUcPeriod"/>
            </a:pPr>
            <a:r>
              <a:rPr lang="de-DE" sz="1100" dirty="0" err="1" smtClean="0">
                <a:solidFill>
                  <a:schemeClr val="bg1"/>
                </a:solidFill>
                <a:latin typeface="Arial" charset="0"/>
                <a:cs typeface="Arial" charset="0"/>
              </a:rPr>
              <a:t>Roßkopp</a:t>
            </a:r>
            <a:r>
              <a:rPr lang="de-DE" sz="1100" dirty="0">
                <a:solidFill>
                  <a:schemeClr val="bg1"/>
                </a:solidFill>
                <a:latin typeface="Arial" charset="0"/>
                <a:cs typeface="Arial" charset="0"/>
              </a:rPr>
              <a:t>, A. Preuß, </a:t>
            </a:r>
            <a:r>
              <a:rPr lang="de-DE" sz="1100" dirty="0" smtClean="0">
                <a:solidFill>
                  <a:schemeClr val="bg1"/>
                </a:solidFill>
                <a:latin typeface="Arial" charset="0"/>
                <a:cs typeface="Arial" charset="0"/>
              </a:rPr>
              <a:t/>
            </a:r>
            <a:br>
              <a:rPr lang="de-DE" sz="1100" dirty="0" smtClean="0">
                <a:solidFill>
                  <a:schemeClr val="bg1"/>
                </a:solidFill>
                <a:latin typeface="Arial" charset="0"/>
                <a:cs typeface="Arial" charset="0"/>
              </a:rPr>
            </a:br>
            <a:r>
              <a:rPr lang="de-DE" sz="1100" dirty="0" smtClean="0">
                <a:solidFill>
                  <a:schemeClr val="bg1"/>
                </a:solidFill>
                <a:latin typeface="Arial" charset="0"/>
                <a:cs typeface="Arial" charset="0"/>
              </a:rPr>
              <a:t>T</a:t>
            </a:r>
            <a:r>
              <a:rPr lang="de-DE" sz="1100" dirty="0">
                <a:solidFill>
                  <a:schemeClr val="bg1"/>
                </a:solidFill>
                <a:latin typeface="Arial" charset="0"/>
                <a:cs typeface="Arial" charset="0"/>
              </a:rPr>
              <a:t>. Kaiser, M. </a:t>
            </a:r>
            <a:r>
              <a:rPr lang="de-DE" sz="1100" dirty="0" err="1" smtClean="0">
                <a:solidFill>
                  <a:schemeClr val="bg1"/>
                </a:solidFill>
                <a:latin typeface="Arial" charset="0"/>
                <a:cs typeface="Arial" charset="0"/>
              </a:rPr>
              <a:t>Remmet</a:t>
            </a:r>
            <a:endParaRPr lang="de-DE" sz="1100" dirty="0" smtClean="0">
              <a:solidFill>
                <a:schemeClr val="bg1"/>
              </a:solidFill>
              <a:latin typeface="Arial" charset="0"/>
              <a:cs typeface="Arial" charset="0"/>
            </a:endParaRPr>
          </a:p>
          <a:p>
            <a:pPr marL="228600" indent="-228600">
              <a:buAutoNum type="alphaUcPeriod"/>
            </a:pPr>
            <a:endParaRPr lang="de-DE" sz="1100" dirty="0">
              <a:solidFill>
                <a:schemeClr val="bg1"/>
              </a:solidFill>
              <a:latin typeface="Arial" charset="0"/>
              <a:cs typeface="Arial" charset="0"/>
            </a:endParaRPr>
          </a:p>
          <a:p>
            <a:pPr marL="228600" indent="-228600">
              <a:buAutoNum type="alphaUcPeriod"/>
            </a:pPr>
            <a:endParaRPr lang="de-DE" sz="1100" dirty="0">
              <a:solidFill>
                <a:schemeClr val="bg1"/>
              </a:solidFill>
              <a:latin typeface="Arial" charset="0"/>
              <a:cs typeface="Arial" charset="0"/>
            </a:endParaRPr>
          </a:p>
          <a:p>
            <a:endParaRPr lang="de-DE" sz="1100" dirty="0">
              <a:solidFill>
                <a:schemeClr val="bg1"/>
              </a:solidFill>
              <a:latin typeface="Arial" charset="0"/>
              <a:cs typeface="Arial" charset="0"/>
            </a:endParaRPr>
          </a:p>
          <a:p>
            <a:r>
              <a:rPr lang="de-DE" sz="1100" dirty="0">
                <a:solidFill>
                  <a:schemeClr val="bg1"/>
                </a:solidFill>
                <a:latin typeface="Arial" charset="0"/>
                <a:cs typeface="Arial" charset="0"/>
              </a:rPr>
              <a:t>Kerstin </a:t>
            </a:r>
            <a:r>
              <a:rPr lang="de-DE" sz="1100" dirty="0" err="1">
                <a:solidFill>
                  <a:schemeClr val="bg1"/>
                </a:solidFill>
                <a:latin typeface="Arial" charset="0"/>
                <a:cs typeface="Arial" charset="0"/>
              </a:rPr>
              <a:t>Heisgen</a:t>
            </a:r>
            <a:r>
              <a:rPr lang="de-DE" sz="1100" dirty="0">
                <a:solidFill>
                  <a:schemeClr val="bg1"/>
                </a:solidFill>
                <a:latin typeface="Arial" charset="0"/>
                <a:cs typeface="Arial" charset="0"/>
              </a:rPr>
              <a:t> (SAP)</a:t>
            </a:r>
          </a:p>
        </p:txBody>
      </p:sp>
      <p:sp>
        <p:nvSpPr>
          <p:cNvPr id="31" name="Rechteck 30">
            <a:extLst>
              <a:ext uri="{FF2B5EF4-FFF2-40B4-BE49-F238E27FC236}">
                <a16:creationId xmlns:a16="http://schemas.microsoft.com/office/drawing/2014/main" id="{546C7795-A680-BA47-BA9D-A13465862641}"/>
              </a:ext>
            </a:extLst>
          </p:cNvPr>
          <p:cNvSpPr/>
          <p:nvPr/>
        </p:nvSpPr>
        <p:spPr bwMode="auto">
          <a:xfrm>
            <a:off x="5087887" y="2855511"/>
            <a:ext cx="2088000" cy="1116000"/>
          </a:xfrm>
          <a:prstGeom prst="rect">
            <a:avLst/>
          </a:prstGeom>
          <a:solidFill>
            <a:schemeClr val="accent5"/>
          </a:solid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46800" tIns="46800" rIns="46800" bIns="46800" numCol="1" rtlCol="0" anchor="ctr" anchorCtr="0" compatLnSpc="1">
            <a:prstTxWarp prst="textNoShape">
              <a:avLst/>
            </a:prstTxWarp>
          </a:bodyPr>
          <a:lstStyle/>
          <a:p>
            <a:r>
              <a:rPr lang="de-DE" sz="1100" dirty="0">
                <a:solidFill>
                  <a:schemeClr val="bg1"/>
                </a:solidFill>
              </a:rPr>
              <a:t> K. Knoblauch, R. </a:t>
            </a:r>
            <a:r>
              <a:rPr lang="de-DE" sz="1100" dirty="0" err="1" smtClean="0">
                <a:solidFill>
                  <a:schemeClr val="bg1"/>
                </a:solidFill>
              </a:rPr>
              <a:t>Moraru</a:t>
            </a:r>
            <a:endParaRPr lang="de-DE" sz="1100" dirty="0" smtClean="0">
              <a:solidFill>
                <a:schemeClr val="bg1"/>
              </a:solidFill>
            </a:endParaRPr>
          </a:p>
          <a:p>
            <a:endParaRPr lang="de-DE" sz="1100" dirty="0">
              <a:solidFill>
                <a:schemeClr val="bg1"/>
              </a:solidFill>
              <a:latin typeface="Arial" charset="0"/>
              <a:cs typeface="Arial" charset="0"/>
            </a:endParaRPr>
          </a:p>
          <a:p>
            <a:endParaRPr lang="de-DE" sz="1100" dirty="0">
              <a:solidFill>
                <a:schemeClr val="bg1"/>
              </a:solidFill>
              <a:latin typeface="Arial" charset="0"/>
              <a:cs typeface="Arial" charset="0"/>
            </a:endParaRPr>
          </a:p>
          <a:p>
            <a:r>
              <a:rPr lang="de-DE" sz="1100" dirty="0">
                <a:solidFill>
                  <a:schemeClr val="bg1"/>
                </a:solidFill>
                <a:latin typeface="Arial" charset="0"/>
                <a:cs typeface="Arial" charset="0"/>
              </a:rPr>
              <a:t> </a:t>
            </a:r>
          </a:p>
          <a:p>
            <a:r>
              <a:rPr lang="de-DE" sz="1100" dirty="0" smtClean="0">
                <a:solidFill>
                  <a:schemeClr val="bg1"/>
                </a:solidFill>
                <a:latin typeface="Arial" charset="0"/>
                <a:cs typeface="Arial" charset="0"/>
              </a:rPr>
              <a:t>D</a:t>
            </a:r>
            <a:r>
              <a:rPr lang="de-DE" sz="1100" dirty="0">
                <a:solidFill>
                  <a:schemeClr val="bg1"/>
                </a:solidFill>
                <a:latin typeface="Arial" charset="0"/>
                <a:cs typeface="Arial" charset="0"/>
              </a:rPr>
              <a:t>. Manns, M. </a:t>
            </a:r>
            <a:r>
              <a:rPr lang="de-DE" sz="1100" dirty="0" err="1" smtClean="0">
                <a:solidFill>
                  <a:schemeClr val="bg1"/>
                </a:solidFill>
                <a:latin typeface="Arial" charset="0"/>
                <a:cs typeface="Arial" charset="0"/>
              </a:rPr>
              <a:t>Lusky</a:t>
            </a:r>
            <a:r>
              <a:rPr lang="de-DE" sz="1100" dirty="0">
                <a:solidFill>
                  <a:schemeClr val="bg1"/>
                </a:solidFill>
                <a:latin typeface="Arial" charset="0"/>
                <a:cs typeface="Arial" charset="0"/>
              </a:rPr>
              <a:t> (</a:t>
            </a:r>
            <a:r>
              <a:rPr lang="de-DE" sz="1100" dirty="0" smtClean="0">
                <a:solidFill>
                  <a:schemeClr val="bg1"/>
                </a:solidFill>
                <a:latin typeface="Arial" charset="0"/>
                <a:cs typeface="Arial" charset="0"/>
              </a:rPr>
              <a:t>BLUPRNT)</a:t>
            </a:r>
            <a:endParaRPr lang="de-DE" sz="1100" dirty="0">
              <a:solidFill>
                <a:schemeClr val="bg1"/>
              </a:solidFill>
              <a:latin typeface="Arial" charset="0"/>
              <a:cs typeface="Arial" charset="0"/>
            </a:endParaRPr>
          </a:p>
        </p:txBody>
      </p:sp>
      <p:sp>
        <p:nvSpPr>
          <p:cNvPr id="32" name="Rechteck 31">
            <a:extLst>
              <a:ext uri="{FF2B5EF4-FFF2-40B4-BE49-F238E27FC236}">
                <a16:creationId xmlns:a16="http://schemas.microsoft.com/office/drawing/2014/main" id="{B8D55D4D-8383-2245-8EAA-98B57A54D963}"/>
              </a:ext>
            </a:extLst>
          </p:cNvPr>
          <p:cNvSpPr/>
          <p:nvPr/>
        </p:nvSpPr>
        <p:spPr bwMode="auto">
          <a:xfrm>
            <a:off x="7320135" y="2855511"/>
            <a:ext cx="2088000" cy="1116000"/>
          </a:xfrm>
          <a:prstGeom prst="rect">
            <a:avLst/>
          </a:prstGeom>
          <a:solidFill>
            <a:schemeClr val="accent5"/>
          </a:solid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46800" tIns="46800" rIns="46800" bIns="46800" numCol="1" rtlCol="0" anchor="ctr" anchorCtr="0" compatLnSpc="1">
            <a:prstTxWarp prst="textNoShape">
              <a:avLst/>
            </a:prstTxWarp>
          </a:bodyPr>
          <a:lstStyle/>
          <a:p>
            <a:r>
              <a:rPr lang="de-DE" sz="1100" dirty="0">
                <a:solidFill>
                  <a:schemeClr val="bg1"/>
                </a:solidFill>
                <a:latin typeface="Arial" charset="0"/>
                <a:cs typeface="Arial" charset="0"/>
              </a:rPr>
              <a:t>R. Heise, S. Farshid, </a:t>
            </a:r>
            <a:br>
              <a:rPr lang="de-DE" sz="1100" dirty="0">
                <a:solidFill>
                  <a:schemeClr val="bg1"/>
                </a:solidFill>
                <a:latin typeface="Arial" charset="0"/>
                <a:cs typeface="Arial" charset="0"/>
              </a:rPr>
            </a:br>
            <a:r>
              <a:rPr lang="de-DE" sz="1100" dirty="0">
                <a:solidFill>
                  <a:schemeClr val="bg1"/>
                </a:solidFill>
                <a:latin typeface="Arial" charset="0"/>
                <a:cs typeface="Arial" charset="0"/>
              </a:rPr>
              <a:t>S. </a:t>
            </a:r>
            <a:r>
              <a:rPr lang="de-DE" sz="1100" dirty="0" smtClean="0">
                <a:solidFill>
                  <a:schemeClr val="bg1"/>
                </a:solidFill>
                <a:latin typeface="Arial" charset="0"/>
                <a:cs typeface="Arial" charset="0"/>
              </a:rPr>
              <a:t>Schönherr</a:t>
            </a:r>
          </a:p>
          <a:p>
            <a:endParaRPr lang="de-DE" sz="1100" dirty="0">
              <a:solidFill>
                <a:schemeClr val="bg1"/>
              </a:solidFill>
              <a:latin typeface="Arial" charset="0"/>
              <a:cs typeface="Arial" charset="0"/>
            </a:endParaRPr>
          </a:p>
          <a:p>
            <a:endParaRPr lang="de-DE" sz="1100" dirty="0">
              <a:solidFill>
                <a:schemeClr val="bg1"/>
              </a:solidFill>
              <a:latin typeface="Arial" charset="0"/>
              <a:cs typeface="Arial" charset="0"/>
            </a:endParaRPr>
          </a:p>
          <a:p>
            <a:endParaRPr lang="de-DE" sz="1100" dirty="0">
              <a:solidFill>
                <a:schemeClr val="bg1"/>
              </a:solidFill>
              <a:latin typeface="Arial" charset="0"/>
              <a:cs typeface="Arial" charset="0"/>
            </a:endParaRPr>
          </a:p>
          <a:p>
            <a:r>
              <a:rPr lang="de-DE" sz="1100" dirty="0" smtClean="0">
                <a:solidFill>
                  <a:schemeClr val="bg1"/>
                </a:solidFill>
                <a:latin typeface="Arial" charset="0"/>
                <a:cs typeface="Arial" charset="0"/>
              </a:rPr>
              <a:t>A. </a:t>
            </a:r>
            <a:r>
              <a:rPr lang="de-DE" sz="1100" dirty="0" err="1" smtClean="0">
                <a:solidFill>
                  <a:schemeClr val="bg1"/>
                </a:solidFill>
                <a:latin typeface="Arial" charset="0"/>
                <a:cs typeface="Arial" charset="0"/>
              </a:rPr>
              <a:t>Kerger</a:t>
            </a:r>
            <a:r>
              <a:rPr lang="de-DE" sz="1100" dirty="0" smtClean="0">
                <a:solidFill>
                  <a:schemeClr val="bg1"/>
                </a:solidFill>
                <a:latin typeface="Arial" charset="0"/>
                <a:cs typeface="Arial" charset="0"/>
              </a:rPr>
              <a:t> (SAP)</a:t>
            </a:r>
            <a:endParaRPr lang="de-DE" sz="1100" dirty="0">
              <a:solidFill>
                <a:schemeClr val="bg1"/>
              </a:solidFill>
              <a:latin typeface="Arial" charset="0"/>
              <a:cs typeface="Arial" charset="0"/>
            </a:endParaRPr>
          </a:p>
        </p:txBody>
      </p:sp>
      <p:sp>
        <p:nvSpPr>
          <p:cNvPr id="33" name="Rechteck 32">
            <a:extLst>
              <a:ext uri="{FF2B5EF4-FFF2-40B4-BE49-F238E27FC236}">
                <a16:creationId xmlns:a16="http://schemas.microsoft.com/office/drawing/2014/main" id="{B135B919-62D2-B14D-988B-0B54EF671BA7}"/>
              </a:ext>
            </a:extLst>
          </p:cNvPr>
          <p:cNvSpPr/>
          <p:nvPr/>
        </p:nvSpPr>
        <p:spPr bwMode="auto">
          <a:xfrm>
            <a:off x="9552384" y="2855511"/>
            <a:ext cx="2088000" cy="1116000"/>
          </a:xfrm>
          <a:prstGeom prst="rect">
            <a:avLst/>
          </a:prstGeom>
          <a:solidFill>
            <a:schemeClr val="accent5"/>
          </a:solid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46800" tIns="46800" rIns="46800" bIns="46800" numCol="1" rtlCol="0" anchor="ctr" anchorCtr="0" compatLnSpc="1">
            <a:prstTxWarp prst="textNoShape">
              <a:avLst/>
            </a:prstTxWarp>
          </a:bodyPr>
          <a:lstStyle/>
          <a:p>
            <a:r>
              <a:rPr lang="de-DE" sz="1100" dirty="0" err="1">
                <a:solidFill>
                  <a:schemeClr val="bg1"/>
                </a:solidFill>
                <a:latin typeface="Arial" charset="0"/>
                <a:cs typeface="Arial" charset="0"/>
              </a:rPr>
              <a:t>Th</a:t>
            </a:r>
            <a:r>
              <a:rPr lang="de-DE" sz="1100" dirty="0">
                <a:solidFill>
                  <a:schemeClr val="bg1"/>
                </a:solidFill>
                <a:latin typeface="Arial" charset="0"/>
                <a:cs typeface="Arial" charset="0"/>
              </a:rPr>
              <a:t>. Weicherding</a:t>
            </a:r>
          </a:p>
        </p:txBody>
      </p:sp>
      <p:sp>
        <p:nvSpPr>
          <p:cNvPr id="35" name="Rechteck 34">
            <a:extLst>
              <a:ext uri="{FF2B5EF4-FFF2-40B4-BE49-F238E27FC236}">
                <a16:creationId xmlns:a16="http://schemas.microsoft.com/office/drawing/2014/main" id="{7AA900A7-F319-9946-9FDD-773F10114A26}"/>
              </a:ext>
            </a:extLst>
          </p:cNvPr>
          <p:cNvSpPr/>
          <p:nvPr/>
        </p:nvSpPr>
        <p:spPr bwMode="auto">
          <a:xfrm>
            <a:off x="622921" y="1376896"/>
            <a:ext cx="2088000" cy="1116000"/>
          </a:xfrm>
          <a:prstGeom prst="rect">
            <a:avLst/>
          </a:prstGeom>
          <a:solidFill>
            <a:schemeClr val="accent5"/>
          </a:solid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46800" tIns="46800" rIns="46800" bIns="46800" numCol="1" rtlCol="0" anchor="ctr" anchorCtr="0" compatLnSpc="1">
            <a:prstTxWarp prst="textNoShape">
              <a:avLst/>
            </a:prstTxWarp>
          </a:bodyPr>
          <a:lstStyle/>
          <a:p>
            <a:r>
              <a:rPr lang="de-DE" sz="1100" dirty="0" smtClean="0">
                <a:solidFill>
                  <a:schemeClr val="bg1"/>
                </a:solidFill>
              </a:rPr>
              <a:t>K</a:t>
            </a:r>
            <a:r>
              <a:rPr lang="de-DE" sz="1100" dirty="0">
                <a:solidFill>
                  <a:schemeClr val="bg1"/>
                </a:solidFill>
              </a:rPr>
              <a:t>. </a:t>
            </a:r>
            <a:r>
              <a:rPr lang="de-DE" sz="1100" dirty="0" err="1">
                <a:solidFill>
                  <a:schemeClr val="bg1"/>
                </a:solidFill>
              </a:rPr>
              <a:t>Schlickum</a:t>
            </a:r>
            <a:r>
              <a:rPr lang="de-DE" sz="1100" dirty="0">
                <a:solidFill>
                  <a:schemeClr val="bg1"/>
                </a:solidFill>
              </a:rPr>
              <a:t>, </a:t>
            </a:r>
            <a:r>
              <a:rPr lang="de-DE" sz="1100" dirty="0" smtClean="0">
                <a:solidFill>
                  <a:schemeClr val="bg1"/>
                </a:solidFill>
              </a:rPr>
              <a:t>F</a:t>
            </a:r>
            <a:r>
              <a:rPr lang="de-DE" sz="1100" dirty="0">
                <a:solidFill>
                  <a:schemeClr val="bg1"/>
                </a:solidFill>
              </a:rPr>
              <a:t>. Pfeiffer</a:t>
            </a:r>
            <a:r>
              <a:rPr lang="de-DE" sz="1100" dirty="0" smtClean="0">
                <a:solidFill>
                  <a:schemeClr val="bg1"/>
                </a:solidFill>
              </a:rPr>
              <a:t>,</a:t>
            </a:r>
            <a:br>
              <a:rPr lang="de-DE" sz="1100" dirty="0" smtClean="0">
                <a:solidFill>
                  <a:schemeClr val="bg1"/>
                </a:solidFill>
              </a:rPr>
            </a:br>
            <a:r>
              <a:rPr lang="de-DE" sz="1100" dirty="0" smtClean="0">
                <a:solidFill>
                  <a:schemeClr val="bg1"/>
                </a:solidFill>
              </a:rPr>
              <a:t>K</a:t>
            </a:r>
            <a:r>
              <a:rPr lang="de-DE" sz="1100" dirty="0">
                <a:solidFill>
                  <a:schemeClr val="bg1"/>
                </a:solidFill>
              </a:rPr>
              <a:t>. Schneider, </a:t>
            </a:r>
            <a:r>
              <a:rPr lang="de-DE" sz="1100" dirty="0" smtClean="0">
                <a:solidFill>
                  <a:schemeClr val="bg1"/>
                </a:solidFill>
              </a:rPr>
              <a:t>K</a:t>
            </a:r>
            <a:r>
              <a:rPr lang="de-DE" sz="1100" dirty="0">
                <a:solidFill>
                  <a:schemeClr val="bg1"/>
                </a:solidFill>
              </a:rPr>
              <a:t>. </a:t>
            </a:r>
            <a:r>
              <a:rPr lang="de-DE" sz="1100" dirty="0" smtClean="0">
                <a:solidFill>
                  <a:schemeClr val="bg1"/>
                </a:solidFill>
              </a:rPr>
              <a:t>Knoblauch,</a:t>
            </a:r>
            <a:br>
              <a:rPr lang="de-DE" sz="1100" dirty="0" smtClean="0">
                <a:solidFill>
                  <a:schemeClr val="bg1"/>
                </a:solidFill>
              </a:rPr>
            </a:br>
            <a:r>
              <a:rPr lang="de-DE" sz="1100" dirty="0" smtClean="0">
                <a:solidFill>
                  <a:schemeClr val="bg1"/>
                </a:solidFill>
              </a:rPr>
              <a:t>M</a:t>
            </a:r>
            <a:r>
              <a:rPr lang="de-DE" sz="1100" dirty="0">
                <a:solidFill>
                  <a:schemeClr val="bg1"/>
                </a:solidFill>
              </a:rPr>
              <a:t>. </a:t>
            </a:r>
            <a:r>
              <a:rPr lang="de-DE" sz="1100" dirty="0" smtClean="0">
                <a:solidFill>
                  <a:schemeClr val="bg1"/>
                </a:solidFill>
              </a:rPr>
              <a:t>Lübeck, </a:t>
            </a:r>
            <a:r>
              <a:rPr lang="de-DE" sz="1100" dirty="0" smtClean="0">
                <a:solidFill>
                  <a:schemeClr val="bg1"/>
                </a:solidFill>
                <a:latin typeface="Arial" charset="0"/>
                <a:cs typeface="Arial" charset="0"/>
              </a:rPr>
              <a:t>M</a:t>
            </a:r>
            <a:r>
              <a:rPr lang="de-DE" sz="1100" dirty="0">
                <a:solidFill>
                  <a:schemeClr val="bg1"/>
                </a:solidFill>
                <a:latin typeface="Arial" charset="0"/>
                <a:cs typeface="Arial" charset="0"/>
              </a:rPr>
              <a:t>. </a:t>
            </a:r>
            <a:r>
              <a:rPr lang="de-DE" sz="1100" dirty="0" err="1">
                <a:solidFill>
                  <a:schemeClr val="bg1"/>
                </a:solidFill>
                <a:latin typeface="Arial" charset="0"/>
                <a:cs typeface="Arial" charset="0"/>
              </a:rPr>
              <a:t>Rauh</a:t>
            </a:r>
            <a:r>
              <a:rPr lang="de-DE" sz="1100" dirty="0">
                <a:solidFill>
                  <a:schemeClr val="bg1"/>
                </a:solidFill>
                <a:latin typeface="Arial" charset="0"/>
                <a:cs typeface="Arial" charset="0"/>
              </a:rPr>
              <a:t>, </a:t>
            </a:r>
            <a:r>
              <a:rPr lang="de-DE" sz="1100" dirty="0" smtClean="0">
                <a:solidFill>
                  <a:schemeClr val="bg1"/>
                </a:solidFill>
                <a:latin typeface="Arial" charset="0"/>
                <a:cs typeface="Arial" charset="0"/>
              </a:rPr>
              <a:t>C. Hellwig, </a:t>
            </a:r>
          </a:p>
          <a:p>
            <a:r>
              <a:rPr lang="de-DE" sz="1100" dirty="0" smtClean="0">
                <a:solidFill>
                  <a:schemeClr val="bg1"/>
                </a:solidFill>
                <a:latin typeface="Arial" charset="0"/>
                <a:cs typeface="Arial" charset="0"/>
              </a:rPr>
              <a:t>T. </a:t>
            </a:r>
            <a:r>
              <a:rPr lang="de-DE" sz="1100" dirty="0" err="1" smtClean="0">
                <a:solidFill>
                  <a:schemeClr val="bg1"/>
                </a:solidFill>
                <a:latin typeface="Arial" charset="0"/>
                <a:cs typeface="Arial" charset="0"/>
              </a:rPr>
              <a:t>Konski</a:t>
            </a:r>
            <a:r>
              <a:rPr lang="de-DE" sz="1100" dirty="0" smtClean="0">
                <a:solidFill>
                  <a:schemeClr val="bg1"/>
                </a:solidFill>
                <a:latin typeface="Arial" charset="0"/>
                <a:cs typeface="Arial" charset="0"/>
              </a:rPr>
              <a:t>, </a:t>
            </a:r>
            <a:r>
              <a:rPr lang="de-DE" sz="1100" dirty="0">
                <a:solidFill>
                  <a:schemeClr val="bg1"/>
                </a:solidFill>
              </a:rPr>
              <a:t>J. </a:t>
            </a:r>
            <a:r>
              <a:rPr lang="de-DE" sz="1100" dirty="0" smtClean="0">
                <a:solidFill>
                  <a:schemeClr val="bg1"/>
                </a:solidFill>
              </a:rPr>
              <a:t>Boos,</a:t>
            </a:r>
            <a:r>
              <a:rPr lang="de-DE" sz="1100" dirty="0">
                <a:solidFill>
                  <a:schemeClr val="bg1"/>
                </a:solidFill>
              </a:rPr>
              <a:t> B. </a:t>
            </a:r>
            <a:r>
              <a:rPr lang="de-DE" sz="1100" dirty="0" err="1" smtClean="0">
                <a:solidFill>
                  <a:schemeClr val="bg1"/>
                </a:solidFill>
              </a:rPr>
              <a:t>Zewe</a:t>
            </a:r>
            <a:endParaRPr lang="de-DE" sz="1100" dirty="0" smtClean="0">
              <a:solidFill>
                <a:schemeClr val="bg1"/>
              </a:solidFill>
            </a:endParaRPr>
          </a:p>
          <a:p>
            <a:r>
              <a:rPr lang="de-DE" sz="1100" dirty="0" smtClean="0">
                <a:solidFill>
                  <a:schemeClr val="bg1"/>
                </a:solidFill>
              </a:rPr>
              <a:t> </a:t>
            </a:r>
            <a:endParaRPr lang="de-DE" sz="1100" dirty="0">
              <a:solidFill>
                <a:schemeClr val="bg1"/>
              </a:solidFill>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 typeface="Arial" charset="0"/>
              <a:buNone/>
              <a:tabLst/>
            </a:pPr>
            <a:r>
              <a:rPr lang="de-DE" sz="1100" dirty="0">
                <a:solidFill>
                  <a:schemeClr val="bg1"/>
                </a:solidFill>
                <a:latin typeface="Arial" charset="0"/>
                <a:cs typeface="Arial" charset="0"/>
              </a:rPr>
              <a:t>Andrea Wiesenberger (SAP</a:t>
            </a:r>
            <a:r>
              <a:rPr lang="de-DE" sz="1100" dirty="0" smtClean="0">
                <a:solidFill>
                  <a:schemeClr val="bg1"/>
                </a:solidFill>
                <a:latin typeface="Arial" charset="0"/>
                <a:cs typeface="Arial" charset="0"/>
              </a:rPr>
              <a:t>)</a:t>
            </a:r>
            <a:endParaRPr kumimoji="0" lang="de-DE" sz="1100" b="0" i="0" u="none" strike="noStrike" cap="none" normalizeH="0" baseline="0" dirty="0">
              <a:ln>
                <a:noFill/>
              </a:ln>
              <a:solidFill>
                <a:schemeClr val="bg1"/>
              </a:solidFill>
              <a:effectLst/>
              <a:latin typeface="Arial" charset="0"/>
              <a:cs typeface="Arial" charset="0"/>
            </a:endParaRPr>
          </a:p>
        </p:txBody>
      </p:sp>
      <p:sp>
        <p:nvSpPr>
          <p:cNvPr id="36" name="Rechteck 35">
            <a:extLst>
              <a:ext uri="{FF2B5EF4-FFF2-40B4-BE49-F238E27FC236}">
                <a16:creationId xmlns:a16="http://schemas.microsoft.com/office/drawing/2014/main" id="{21A40BFA-872A-4242-8D29-1D88D601E5A4}"/>
              </a:ext>
            </a:extLst>
          </p:cNvPr>
          <p:cNvSpPr/>
          <p:nvPr/>
        </p:nvSpPr>
        <p:spPr bwMode="auto">
          <a:xfrm>
            <a:off x="5087887" y="1160872"/>
            <a:ext cx="2088000" cy="169426"/>
          </a:xfrm>
          <a:prstGeom prst="rect">
            <a:avLst/>
          </a:prstGeom>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kumimoji="0" lang="de-DE" sz="1000" b="0" i="0" u="none" strike="noStrike" cap="none" normalizeH="0" baseline="0" dirty="0" err="1">
                <a:ln>
                  <a:noFill/>
                </a:ln>
                <a:solidFill>
                  <a:schemeClr val="bg1"/>
                </a:solidFill>
                <a:effectLst/>
                <a:latin typeface="Arial" charset="0"/>
                <a:cs typeface="Arial" charset="0"/>
              </a:rPr>
              <a:t>Employee</a:t>
            </a:r>
            <a:r>
              <a:rPr kumimoji="0" lang="de-DE" sz="1000" b="0" i="0" u="none" strike="noStrike" cap="none" normalizeH="0" baseline="0" dirty="0">
                <a:ln>
                  <a:noFill/>
                </a:ln>
                <a:solidFill>
                  <a:schemeClr val="bg1"/>
                </a:solidFill>
                <a:effectLst/>
                <a:latin typeface="Arial" charset="0"/>
                <a:cs typeface="Arial" charset="0"/>
              </a:rPr>
              <a:t> Central Service Center</a:t>
            </a:r>
          </a:p>
        </p:txBody>
      </p:sp>
      <p:sp>
        <p:nvSpPr>
          <p:cNvPr id="37" name="Rechteck 36">
            <a:extLst>
              <a:ext uri="{FF2B5EF4-FFF2-40B4-BE49-F238E27FC236}">
                <a16:creationId xmlns:a16="http://schemas.microsoft.com/office/drawing/2014/main" id="{14EB57E6-0780-5E4A-B2FD-91989A8BCBA0}"/>
              </a:ext>
            </a:extLst>
          </p:cNvPr>
          <p:cNvSpPr/>
          <p:nvPr/>
        </p:nvSpPr>
        <p:spPr bwMode="auto">
          <a:xfrm>
            <a:off x="622921" y="1160872"/>
            <a:ext cx="2088000" cy="169426"/>
          </a:xfrm>
          <a:prstGeom prst="rect">
            <a:avLst/>
          </a:prstGeom>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lang="de-DE" sz="1000" dirty="0">
                <a:solidFill>
                  <a:schemeClr val="bg1"/>
                </a:solidFill>
                <a:latin typeface="Arial" charset="0"/>
                <a:cs typeface="Arial" charset="0"/>
              </a:rPr>
              <a:t>Recruiting / Onboarding</a:t>
            </a:r>
            <a:endParaRPr kumimoji="0" lang="de-DE" sz="1000" b="0" i="0" u="none" strike="noStrike" cap="none" normalizeH="0" baseline="0" dirty="0">
              <a:ln>
                <a:noFill/>
              </a:ln>
              <a:solidFill>
                <a:schemeClr val="bg1"/>
              </a:solidFill>
              <a:effectLst/>
              <a:latin typeface="Arial" charset="0"/>
              <a:cs typeface="Arial" charset="0"/>
            </a:endParaRPr>
          </a:p>
        </p:txBody>
      </p:sp>
      <p:sp>
        <p:nvSpPr>
          <p:cNvPr id="38" name="Rechteck 37">
            <a:extLst>
              <a:ext uri="{FF2B5EF4-FFF2-40B4-BE49-F238E27FC236}">
                <a16:creationId xmlns:a16="http://schemas.microsoft.com/office/drawing/2014/main" id="{E7D882D2-9FF3-1E49-A930-884B250373A9}"/>
              </a:ext>
            </a:extLst>
          </p:cNvPr>
          <p:cNvSpPr/>
          <p:nvPr/>
        </p:nvSpPr>
        <p:spPr bwMode="auto">
          <a:xfrm>
            <a:off x="7320135" y="1160872"/>
            <a:ext cx="2088000" cy="169426"/>
          </a:xfrm>
          <a:prstGeom prst="rect">
            <a:avLst/>
          </a:prstGeom>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lang="de-DE" sz="1000" dirty="0">
                <a:solidFill>
                  <a:schemeClr val="bg1"/>
                </a:solidFill>
                <a:latin typeface="Arial" charset="0"/>
                <a:cs typeface="Arial" charset="0"/>
              </a:rPr>
              <a:t>Learning</a:t>
            </a:r>
            <a:endParaRPr kumimoji="0" lang="de-DE" sz="1000" b="0" i="0" u="none" strike="noStrike" cap="none" normalizeH="0" baseline="0" dirty="0">
              <a:ln>
                <a:noFill/>
              </a:ln>
              <a:solidFill>
                <a:schemeClr val="bg1"/>
              </a:solidFill>
              <a:effectLst/>
              <a:latin typeface="Arial" charset="0"/>
              <a:cs typeface="Arial" charset="0"/>
            </a:endParaRPr>
          </a:p>
        </p:txBody>
      </p:sp>
      <p:sp>
        <p:nvSpPr>
          <p:cNvPr id="39" name="Rechteck 38">
            <a:extLst>
              <a:ext uri="{FF2B5EF4-FFF2-40B4-BE49-F238E27FC236}">
                <a16:creationId xmlns:a16="http://schemas.microsoft.com/office/drawing/2014/main" id="{4D24030C-C010-FC49-BB76-698754287181}"/>
              </a:ext>
            </a:extLst>
          </p:cNvPr>
          <p:cNvSpPr/>
          <p:nvPr/>
        </p:nvSpPr>
        <p:spPr bwMode="auto">
          <a:xfrm>
            <a:off x="9552384" y="1160872"/>
            <a:ext cx="2088000" cy="169426"/>
          </a:xfrm>
          <a:prstGeom prst="rect">
            <a:avLst/>
          </a:prstGeom>
          <a:solidFill>
            <a:schemeClr val="accent4"/>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kumimoji="0" lang="de-DE" sz="1000" b="0" i="0" u="none" strike="noStrike" cap="none" normalizeH="0" baseline="0" dirty="0" smtClean="0">
                <a:ln>
                  <a:noFill/>
                </a:ln>
                <a:solidFill>
                  <a:schemeClr val="bg1"/>
                </a:solidFill>
                <a:effectLst/>
                <a:latin typeface="Arial" charset="0"/>
                <a:cs typeface="Arial" charset="0"/>
              </a:rPr>
              <a:t>Reisemanagement</a:t>
            </a:r>
            <a:endParaRPr kumimoji="0" lang="de-DE" sz="1000" b="0" i="0" u="none" strike="noStrike" cap="none" normalizeH="0" baseline="0" dirty="0">
              <a:ln>
                <a:noFill/>
              </a:ln>
              <a:solidFill>
                <a:schemeClr val="bg1"/>
              </a:solidFill>
              <a:effectLst/>
              <a:latin typeface="Arial" charset="0"/>
              <a:cs typeface="Arial" charset="0"/>
            </a:endParaRPr>
          </a:p>
        </p:txBody>
      </p:sp>
      <p:sp>
        <p:nvSpPr>
          <p:cNvPr id="40" name="Rechteck 39">
            <a:extLst>
              <a:ext uri="{FF2B5EF4-FFF2-40B4-BE49-F238E27FC236}">
                <a16:creationId xmlns:a16="http://schemas.microsoft.com/office/drawing/2014/main" id="{FC8C0A44-7F50-FD4B-823F-8FD5A68BDB88}"/>
              </a:ext>
            </a:extLst>
          </p:cNvPr>
          <p:cNvSpPr/>
          <p:nvPr/>
        </p:nvSpPr>
        <p:spPr bwMode="auto">
          <a:xfrm>
            <a:off x="2855639" y="1160872"/>
            <a:ext cx="2088000" cy="169426"/>
          </a:xfrm>
          <a:prstGeom prst="rect">
            <a:avLst/>
          </a:prstGeom>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0000" tIns="46800" rIns="90000" bIns="46800" numCol="1" rtlCol="0" anchor="ctr" anchorCtr="0" compatLnSpc="1">
            <a:prstTxWarp prst="textNoShape">
              <a:avLst/>
            </a:prstTxWarp>
          </a:bodyPr>
          <a:lstStyle/>
          <a:p>
            <a:r>
              <a:rPr lang="de-DE" sz="1000" dirty="0" err="1">
                <a:solidFill>
                  <a:schemeClr val="bg1"/>
                </a:solidFill>
                <a:latin typeface="Arial" charset="0"/>
                <a:cs typeface="Arial" charset="0"/>
              </a:rPr>
              <a:t>Employee</a:t>
            </a:r>
            <a:r>
              <a:rPr lang="de-DE" sz="1000" dirty="0">
                <a:solidFill>
                  <a:schemeClr val="bg1"/>
                </a:solidFill>
                <a:latin typeface="Arial" charset="0"/>
                <a:cs typeface="Arial" charset="0"/>
              </a:rPr>
              <a:t> Central</a:t>
            </a:r>
          </a:p>
        </p:txBody>
      </p:sp>
      <p:sp>
        <p:nvSpPr>
          <p:cNvPr id="41" name="Rechteck 40">
            <a:extLst>
              <a:ext uri="{FF2B5EF4-FFF2-40B4-BE49-F238E27FC236}">
                <a16:creationId xmlns:a16="http://schemas.microsoft.com/office/drawing/2014/main" id="{C36F8C19-F3E0-7845-B31A-436AF1B5C7BB}"/>
              </a:ext>
            </a:extLst>
          </p:cNvPr>
          <p:cNvSpPr/>
          <p:nvPr/>
        </p:nvSpPr>
        <p:spPr bwMode="auto">
          <a:xfrm>
            <a:off x="2855639" y="1376896"/>
            <a:ext cx="2088000" cy="1116000"/>
          </a:xfrm>
          <a:prstGeom prst="rect">
            <a:avLst/>
          </a:prstGeom>
          <a:solidFill>
            <a:schemeClr val="accent5"/>
          </a:solid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46800" tIns="46800" rIns="46800" bIns="46800" numCol="1" rtlCol="0" anchor="ctr" anchorCtr="0" compatLnSpc="1">
            <a:prstTxWarp prst="textNoShape">
              <a:avLst/>
            </a:prstTxWarp>
          </a:bodyPr>
          <a:lstStyle/>
          <a:p>
            <a:r>
              <a:rPr lang="de-DE" sz="1100" dirty="0">
                <a:solidFill>
                  <a:schemeClr val="bg1"/>
                </a:solidFill>
              </a:rPr>
              <a:t>S. </a:t>
            </a:r>
            <a:r>
              <a:rPr lang="de-DE" sz="1100" dirty="0" err="1">
                <a:solidFill>
                  <a:schemeClr val="bg1"/>
                </a:solidFill>
              </a:rPr>
              <a:t>Ricklefsen</a:t>
            </a:r>
            <a:r>
              <a:rPr lang="de-DE" sz="1100" dirty="0">
                <a:solidFill>
                  <a:schemeClr val="bg1"/>
                </a:solidFill>
              </a:rPr>
              <a:t>, M. Löw, T. </a:t>
            </a:r>
            <a:r>
              <a:rPr lang="de-DE" sz="1100" dirty="0" err="1">
                <a:solidFill>
                  <a:schemeClr val="bg1"/>
                </a:solidFill>
              </a:rPr>
              <a:t>Claar</a:t>
            </a:r>
            <a:r>
              <a:rPr lang="de-DE" sz="1100" dirty="0">
                <a:solidFill>
                  <a:schemeClr val="bg1"/>
                </a:solidFill>
              </a:rPr>
              <a:t>,</a:t>
            </a:r>
            <a:br>
              <a:rPr lang="de-DE" sz="1100" dirty="0">
                <a:solidFill>
                  <a:schemeClr val="bg1"/>
                </a:solidFill>
              </a:rPr>
            </a:br>
            <a:r>
              <a:rPr lang="de-DE" sz="1100" dirty="0">
                <a:solidFill>
                  <a:schemeClr val="bg1"/>
                </a:solidFill>
              </a:rPr>
              <a:t>N. </a:t>
            </a:r>
            <a:r>
              <a:rPr lang="de-DE" sz="1100" dirty="0" err="1">
                <a:solidFill>
                  <a:schemeClr val="bg1"/>
                </a:solidFill>
              </a:rPr>
              <a:t>Pirk</a:t>
            </a:r>
            <a:r>
              <a:rPr lang="de-DE" sz="1100" dirty="0">
                <a:solidFill>
                  <a:schemeClr val="bg1"/>
                </a:solidFill>
              </a:rPr>
              <a:t>, S. </a:t>
            </a:r>
            <a:r>
              <a:rPr lang="de-DE" sz="1100" dirty="0" err="1">
                <a:solidFill>
                  <a:schemeClr val="bg1"/>
                </a:solidFill>
              </a:rPr>
              <a:t>Rothweil</a:t>
            </a:r>
            <a:r>
              <a:rPr lang="de-DE" sz="1100" dirty="0">
                <a:solidFill>
                  <a:schemeClr val="bg1"/>
                </a:solidFill>
              </a:rPr>
              <a:t>, R. </a:t>
            </a:r>
            <a:r>
              <a:rPr lang="de-DE" sz="1100" dirty="0" err="1">
                <a:solidFill>
                  <a:schemeClr val="bg1"/>
                </a:solidFill>
              </a:rPr>
              <a:t>Dittlein</a:t>
            </a:r>
            <a:r>
              <a:rPr lang="de-DE" sz="1100" dirty="0">
                <a:solidFill>
                  <a:schemeClr val="bg1"/>
                </a:solidFill>
              </a:rPr>
              <a:t>, </a:t>
            </a:r>
            <a:br>
              <a:rPr lang="de-DE" sz="1100" dirty="0">
                <a:solidFill>
                  <a:schemeClr val="bg1"/>
                </a:solidFill>
              </a:rPr>
            </a:br>
            <a:r>
              <a:rPr lang="de-DE" sz="1100" dirty="0">
                <a:solidFill>
                  <a:schemeClr val="bg1"/>
                </a:solidFill>
              </a:rPr>
              <a:t>R. Kötter, A. Roßkopp, </a:t>
            </a:r>
            <a:br>
              <a:rPr lang="de-DE" sz="1100" dirty="0">
                <a:solidFill>
                  <a:schemeClr val="bg1"/>
                </a:solidFill>
              </a:rPr>
            </a:br>
            <a:r>
              <a:rPr lang="de-DE" sz="1100" dirty="0">
                <a:solidFill>
                  <a:schemeClr val="bg1"/>
                </a:solidFill>
              </a:rPr>
              <a:t>A. </a:t>
            </a:r>
            <a:r>
              <a:rPr lang="de-DE" sz="1100" dirty="0" smtClean="0">
                <a:solidFill>
                  <a:schemeClr val="bg1"/>
                </a:solidFill>
              </a:rPr>
              <a:t>Steinbeck, D. Bracht</a:t>
            </a:r>
          </a:p>
          <a:p>
            <a:endParaRPr lang="de-DE" sz="1100" dirty="0">
              <a:solidFill>
                <a:schemeClr val="bg1"/>
              </a:solidFill>
            </a:endParaRPr>
          </a:p>
          <a:p>
            <a:r>
              <a:rPr lang="de-DE" sz="1100" dirty="0">
                <a:solidFill>
                  <a:schemeClr val="bg1"/>
                </a:solidFill>
                <a:latin typeface="Arial" charset="0"/>
                <a:cs typeface="Arial" charset="0"/>
              </a:rPr>
              <a:t>Wulf Schönwald (SAP)</a:t>
            </a:r>
          </a:p>
        </p:txBody>
      </p:sp>
      <p:sp>
        <p:nvSpPr>
          <p:cNvPr id="42" name="Rechteck 41">
            <a:extLst>
              <a:ext uri="{FF2B5EF4-FFF2-40B4-BE49-F238E27FC236}">
                <a16:creationId xmlns:a16="http://schemas.microsoft.com/office/drawing/2014/main" id="{595F199E-6F27-024A-A205-33EC3FE6E7B0}"/>
              </a:ext>
            </a:extLst>
          </p:cNvPr>
          <p:cNvSpPr/>
          <p:nvPr/>
        </p:nvSpPr>
        <p:spPr bwMode="auto">
          <a:xfrm>
            <a:off x="5087887" y="1376896"/>
            <a:ext cx="2088000" cy="1116000"/>
          </a:xfrm>
          <a:prstGeom prst="rect">
            <a:avLst/>
          </a:prstGeom>
          <a:solidFill>
            <a:schemeClr val="accent5"/>
          </a:solid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46800" tIns="46800" rIns="46800" bIns="46800" numCol="1" rtlCol="0" anchor="ctr" anchorCtr="0" compatLnSpc="1">
            <a:prstTxWarp prst="textNoShape">
              <a:avLst/>
            </a:prstTxWarp>
          </a:bodyPr>
          <a:lstStyle/>
          <a:p>
            <a:r>
              <a:rPr lang="de-DE" sz="1100" dirty="0">
                <a:solidFill>
                  <a:schemeClr val="bg1"/>
                </a:solidFill>
              </a:rPr>
              <a:t>K. </a:t>
            </a:r>
            <a:r>
              <a:rPr lang="de-DE" sz="1100" dirty="0" err="1">
                <a:solidFill>
                  <a:schemeClr val="bg1"/>
                </a:solidFill>
              </a:rPr>
              <a:t>Pausch</a:t>
            </a:r>
            <a:r>
              <a:rPr lang="de-DE" sz="1100" dirty="0">
                <a:solidFill>
                  <a:schemeClr val="bg1"/>
                </a:solidFill>
              </a:rPr>
              <a:t>, Y. </a:t>
            </a:r>
            <a:r>
              <a:rPr lang="de-DE" sz="1100" dirty="0" err="1">
                <a:solidFill>
                  <a:schemeClr val="bg1"/>
                </a:solidFill>
              </a:rPr>
              <a:t>Gillot</a:t>
            </a:r>
            <a:r>
              <a:rPr lang="de-DE" sz="1100" dirty="0">
                <a:solidFill>
                  <a:schemeClr val="bg1"/>
                </a:solidFill>
              </a:rPr>
              <a:t>, </a:t>
            </a:r>
            <a:r>
              <a:rPr lang="de-DE" sz="1100" dirty="0" smtClean="0">
                <a:solidFill>
                  <a:schemeClr val="bg1"/>
                </a:solidFill>
              </a:rPr>
              <a:t/>
            </a:r>
            <a:br>
              <a:rPr lang="de-DE" sz="1100" dirty="0" smtClean="0">
                <a:solidFill>
                  <a:schemeClr val="bg1"/>
                </a:solidFill>
              </a:rPr>
            </a:br>
            <a:r>
              <a:rPr lang="de-DE" sz="1100" dirty="0" smtClean="0">
                <a:solidFill>
                  <a:schemeClr val="bg1"/>
                </a:solidFill>
              </a:rPr>
              <a:t>D</a:t>
            </a:r>
            <a:r>
              <a:rPr lang="de-DE" sz="1100" dirty="0">
                <a:solidFill>
                  <a:schemeClr val="bg1"/>
                </a:solidFill>
              </a:rPr>
              <a:t>. </a:t>
            </a:r>
            <a:r>
              <a:rPr lang="de-DE" sz="1100" dirty="0" err="1" smtClean="0">
                <a:solidFill>
                  <a:schemeClr val="bg1"/>
                </a:solidFill>
              </a:rPr>
              <a:t>Arapovic</a:t>
            </a:r>
            <a:endParaRPr lang="de-DE" sz="1100" dirty="0" smtClean="0">
              <a:solidFill>
                <a:schemeClr val="bg1"/>
              </a:solidFill>
            </a:endParaRPr>
          </a:p>
          <a:p>
            <a:endParaRPr lang="de-DE" sz="1100" dirty="0">
              <a:solidFill>
                <a:schemeClr val="bg1"/>
              </a:solidFill>
            </a:endParaRPr>
          </a:p>
          <a:p>
            <a:endParaRPr lang="de-DE" sz="1100" dirty="0">
              <a:solidFill>
                <a:schemeClr val="bg1"/>
              </a:solidFill>
            </a:endParaRPr>
          </a:p>
          <a:p>
            <a:endParaRPr lang="de-DE" sz="1100" dirty="0">
              <a:solidFill>
                <a:schemeClr val="bg1"/>
              </a:solidFill>
              <a:latin typeface="Arial" charset="0"/>
              <a:cs typeface="Arial" charset="0"/>
            </a:endParaRPr>
          </a:p>
          <a:p>
            <a:r>
              <a:rPr lang="de-DE" sz="1100" dirty="0">
                <a:solidFill>
                  <a:schemeClr val="bg1"/>
                </a:solidFill>
                <a:latin typeface="Arial" charset="0"/>
                <a:cs typeface="Arial" charset="0"/>
              </a:rPr>
              <a:t>SAP</a:t>
            </a:r>
          </a:p>
        </p:txBody>
      </p:sp>
      <p:sp>
        <p:nvSpPr>
          <p:cNvPr id="43" name="Rechteck 42">
            <a:extLst>
              <a:ext uri="{FF2B5EF4-FFF2-40B4-BE49-F238E27FC236}">
                <a16:creationId xmlns:a16="http://schemas.microsoft.com/office/drawing/2014/main" id="{FDC19C77-A045-C248-8A91-CCE38ED45907}"/>
              </a:ext>
            </a:extLst>
          </p:cNvPr>
          <p:cNvSpPr/>
          <p:nvPr/>
        </p:nvSpPr>
        <p:spPr bwMode="auto">
          <a:xfrm>
            <a:off x="7320135" y="1376896"/>
            <a:ext cx="2088000" cy="1116000"/>
          </a:xfrm>
          <a:prstGeom prst="rect">
            <a:avLst/>
          </a:prstGeom>
          <a:solidFill>
            <a:schemeClr val="accent5"/>
          </a:solid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46800" tIns="46800" rIns="46800" bIns="46800" numCol="1" rtlCol="0" anchor="ctr" anchorCtr="0" compatLnSpc="1">
            <a:prstTxWarp prst="textNoShape">
              <a:avLst/>
            </a:prstTxWarp>
          </a:bodyPr>
          <a:lstStyle/>
          <a:p>
            <a:r>
              <a:rPr lang="de-DE" sz="1100" dirty="0" smtClean="0">
                <a:solidFill>
                  <a:schemeClr val="bg1"/>
                </a:solidFill>
              </a:rPr>
              <a:t>M</a:t>
            </a:r>
            <a:r>
              <a:rPr lang="de-DE" sz="1100" dirty="0">
                <a:solidFill>
                  <a:schemeClr val="bg1"/>
                </a:solidFill>
              </a:rPr>
              <a:t>. </a:t>
            </a:r>
            <a:r>
              <a:rPr lang="de-DE" sz="1100" dirty="0" smtClean="0">
                <a:solidFill>
                  <a:schemeClr val="bg1"/>
                </a:solidFill>
              </a:rPr>
              <a:t>Lübeck, F. Hess</a:t>
            </a:r>
          </a:p>
          <a:p>
            <a:endParaRPr lang="de-DE" sz="1100" dirty="0">
              <a:solidFill>
                <a:schemeClr val="bg1"/>
              </a:solidFill>
            </a:endParaRPr>
          </a:p>
          <a:p>
            <a:endParaRPr lang="de-DE" sz="1100" dirty="0" smtClean="0">
              <a:solidFill>
                <a:schemeClr val="bg1"/>
              </a:solidFill>
            </a:endParaRPr>
          </a:p>
          <a:p>
            <a:endParaRPr lang="de-DE" sz="1100" dirty="0">
              <a:solidFill>
                <a:schemeClr val="bg1"/>
              </a:solidFill>
            </a:endParaRPr>
          </a:p>
          <a:p>
            <a:endParaRPr lang="de-DE" sz="1100" dirty="0">
              <a:solidFill>
                <a:schemeClr val="bg1"/>
              </a:solidFill>
              <a:latin typeface="Arial" charset="0"/>
              <a:cs typeface="Arial" charset="0"/>
            </a:endParaRPr>
          </a:p>
          <a:p>
            <a:r>
              <a:rPr lang="de-DE" sz="1100" dirty="0" smtClean="0">
                <a:solidFill>
                  <a:schemeClr val="bg1"/>
                </a:solidFill>
                <a:latin typeface="Arial" charset="0"/>
                <a:cs typeface="Arial" charset="0"/>
              </a:rPr>
              <a:t>J. </a:t>
            </a:r>
            <a:r>
              <a:rPr lang="de-DE" sz="1100" dirty="0" err="1" smtClean="0">
                <a:solidFill>
                  <a:schemeClr val="bg1"/>
                </a:solidFill>
                <a:latin typeface="Arial" charset="0"/>
                <a:cs typeface="Arial" charset="0"/>
              </a:rPr>
              <a:t>Vaeth</a:t>
            </a:r>
            <a:r>
              <a:rPr lang="de-DE" sz="1100" dirty="0" smtClean="0">
                <a:solidFill>
                  <a:schemeClr val="bg1"/>
                </a:solidFill>
                <a:latin typeface="Arial" charset="0"/>
                <a:cs typeface="Arial" charset="0"/>
              </a:rPr>
              <a:t> (SAP)</a:t>
            </a:r>
            <a:endParaRPr lang="de-DE" sz="1100" dirty="0">
              <a:solidFill>
                <a:schemeClr val="bg1"/>
              </a:solidFill>
              <a:latin typeface="Arial" charset="0"/>
              <a:cs typeface="Arial" charset="0"/>
            </a:endParaRPr>
          </a:p>
        </p:txBody>
      </p:sp>
      <p:sp>
        <p:nvSpPr>
          <p:cNvPr id="44" name="Rechteck 43">
            <a:extLst>
              <a:ext uri="{FF2B5EF4-FFF2-40B4-BE49-F238E27FC236}">
                <a16:creationId xmlns:a16="http://schemas.microsoft.com/office/drawing/2014/main" id="{7269F24A-51D2-A441-8F0B-FC5F8A47186C}"/>
              </a:ext>
            </a:extLst>
          </p:cNvPr>
          <p:cNvSpPr/>
          <p:nvPr/>
        </p:nvSpPr>
        <p:spPr bwMode="auto">
          <a:xfrm>
            <a:off x="9552384" y="1376896"/>
            <a:ext cx="2088000" cy="1116000"/>
          </a:xfrm>
          <a:prstGeom prst="rect">
            <a:avLst/>
          </a:prstGeom>
          <a:solidFill>
            <a:schemeClr val="accent5"/>
          </a:solidFill>
          <a:ln>
            <a:noFill/>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46800" tIns="46800" rIns="46800" bIns="46800" numCol="1" rtlCol="0" anchor="ctr" anchorCtr="0" compatLnSpc="1">
            <a:prstTxWarp prst="textNoShape">
              <a:avLst/>
            </a:prstTxWarp>
          </a:bodyPr>
          <a:lstStyle/>
          <a:p>
            <a:r>
              <a:rPr lang="de-DE" sz="1100" smtClean="0">
                <a:solidFill>
                  <a:schemeClr val="bg1"/>
                </a:solidFill>
              </a:rPr>
              <a:t>S</a:t>
            </a:r>
            <a:r>
              <a:rPr lang="de-DE" sz="1100" dirty="0">
                <a:solidFill>
                  <a:schemeClr val="bg1"/>
                </a:solidFill>
              </a:rPr>
              <a:t>. </a:t>
            </a:r>
            <a:r>
              <a:rPr lang="de-DE" sz="1100" dirty="0" err="1">
                <a:solidFill>
                  <a:schemeClr val="bg1"/>
                </a:solidFill>
              </a:rPr>
              <a:t>Henneberger</a:t>
            </a:r>
            <a:r>
              <a:rPr lang="de-DE" sz="1100" dirty="0">
                <a:solidFill>
                  <a:schemeClr val="bg1"/>
                </a:solidFill>
              </a:rPr>
              <a:t>, </a:t>
            </a:r>
            <a:r>
              <a:rPr lang="de-DE" sz="1100" dirty="0" smtClean="0">
                <a:solidFill>
                  <a:schemeClr val="bg1"/>
                </a:solidFill>
              </a:rPr>
              <a:t>D. Apel,</a:t>
            </a:r>
            <a:br>
              <a:rPr lang="de-DE" sz="1100" dirty="0" smtClean="0">
                <a:solidFill>
                  <a:schemeClr val="bg1"/>
                </a:solidFill>
              </a:rPr>
            </a:br>
            <a:r>
              <a:rPr lang="de-DE" sz="1100" dirty="0" smtClean="0">
                <a:solidFill>
                  <a:schemeClr val="bg1"/>
                </a:solidFill>
              </a:rPr>
              <a:t>A</a:t>
            </a:r>
            <a:r>
              <a:rPr lang="de-DE" sz="1100" dirty="0">
                <a:solidFill>
                  <a:schemeClr val="bg1"/>
                </a:solidFill>
              </a:rPr>
              <a:t>. </a:t>
            </a:r>
            <a:r>
              <a:rPr lang="de-DE" sz="1100" dirty="0" smtClean="0">
                <a:solidFill>
                  <a:schemeClr val="bg1"/>
                </a:solidFill>
              </a:rPr>
              <a:t>Hornung</a:t>
            </a:r>
          </a:p>
          <a:p>
            <a:endParaRPr lang="de-DE" sz="1100" dirty="0">
              <a:solidFill>
                <a:schemeClr val="bg1"/>
              </a:solidFill>
            </a:endParaRPr>
          </a:p>
          <a:p>
            <a:endParaRPr lang="de-DE" sz="1100" dirty="0" smtClean="0">
              <a:solidFill>
                <a:schemeClr val="bg1"/>
              </a:solidFill>
            </a:endParaRPr>
          </a:p>
          <a:p>
            <a:endParaRPr lang="de-DE" sz="1100" dirty="0">
              <a:solidFill>
                <a:schemeClr val="bg1"/>
              </a:solidFill>
            </a:endParaRPr>
          </a:p>
        </p:txBody>
      </p:sp>
      <p:sp>
        <p:nvSpPr>
          <p:cNvPr id="45" name="Rechteck 44">
            <a:extLst>
              <a:ext uri="{FF2B5EF4-FFF2-40B4-BE49-F238E27FC236}">
                <a16:creationId xmlns:a16="http://schemas.microsoft.com/office/drawing/2014/main" id="{B99333E1-8FCF-1546-A75F-8513A9C0ADCC}"/>
              </a:ext>
            </a:extLst>
          </p:cNvPr>
          <p:cNvSpPr/>
          <p:nvPr/>
        </p:nvSpPr>
        <p:spPr bwMode="auto">
          <a:xfrm>
            <a:off x="479375" y="5797260"/>
            <a:ext cx="11305654" cy="224027"/>
          </a:xfrm>
          <a:prstGeom prst="rect">
            <a:avLst/>
          </a:prstGeom>
          <a:solidFill>
            <a:schemeClr val="accent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lang="de-DE" sz="1200" dirty="0" smtClean="0">
                <a:solidFill>
                  <a:schemeClr val="bg1"/>
                </a:solidFill>
              </a:rPr>
              <a:t>Steuerungskreis / Auftraggeber</a:t>
            </a:r>
            <a:r>
              <a:rPr kumimoji="0" lang="de-DE" sz="1200" b="0" i="0" u="none" strike="noStrike" cap="none" normalizeH="0" baseline="0" dirty="0" smtClean="0">
                <a:ln>
                  <a:noFill/>
                </a:ln>
                <a:solidFill>
                  <a:schemeClr val="bg1"/>
                </a:solidFill>
                <a:effectLst/>
              </a:rPr>
              <a:t>: </a:t>
            </a:r>
            <a:r>
              <a:rPr kumimoji="0" lang="de-DE" sz="1200" b="0" i="0" u="none" strike="noStrike" cap="none" normalizeH="0" baseline="0" dirty="0">
                <a:ln>
                  <a:noFill/>
                </a:ln>
                <a:solidFill>
                  <a:schemeClr val="bg1"/>
                </a:solidFill>
                <a:effectLst/>
              </a:rPr>
              <a:t>O. Best, D. Kaiser</a:t>
            </a:r>
          </a:p>
        </p:txBody>
      </p:sp>
      <p:pic>
        <p:nvPicPr>
          <p:cNvPr id="3" name="Grafik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49919" y="2331191"/>
            <a:ext cx="161705" cy="161705"/>
          </a:xfrm>
          <a:prstGeom prst="rect">
            <a:avLst/>
          </a:prstGeom>
        </p:spPr>
      </p:pic>
      <p:pic>
        <p:nvPicPr>
          <p:cNvPr id="54" name="Grafik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82638" y="2331191"/>
            <a:ext cx="161705" cy="161705"/>
          </a:xfrm>
          <a:prstGeom prst="rect">
            <a:avLst/>
          </a:prstGeom>
        </p:spPr>
      </p:pic>
      <p:pic>
        <p:nvPicPr>
          <p:cNvPr id="55" name="Grafik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4886" y="2331191"/>
            <a:ext cx="161705" cy="161705"/>
          </a:xfrm>
          <a:prstGeom prst="rect">
            <a:avLst/>
          </a:prstGeom>
        </p:spPr>
      </p:pic>
      <p:pic>
        <p:nvPicPr>
          <p:cNvPr id="56" name="Grafik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7134" y="2331191"/>
            <a:ext cx="161705" cy="161705"/>
          </a:xfrm>
          <a:prstGeom prst="rect">
            <a:avLst/>
          </a:prstGeom>
        </p:spPr>
      </p:pic>
      <p:sp>
        <p:nvSpPr>
          <p:cNvPr id="47" name="Rechteck 46">
            <a:extLst>
              <a:ext uri="{FF2B5EF4-FFF2-40B4-BE49-F238E27FC236}">
                <a16:creationId xmlns:a16="http://schemas.microsoft.com/office/drawing/2014/main" id="{425CD561-4690-AD43-9A49-62F490D9BAF6}"/>
              </a:ext>
            </a:extLst>
          </p:cNvPr>
          <p:cNvSpPr/>
          <p:nvPr/>
        </p:nvSpPr>
        <p:spPr bwMode="auto">
          <a:xfrm>
            <a:off x="479376" y="5480425"/>
            <a:ext cx="11305654" cy="224027"/>
          </a:xfrm>
          <a:prstGeom prst="rect">
            <a:avLst/>
          </a:prstGeom>
          <a:solidFill>
            <a:schemeClr val="accent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kumimoji="0" lang="de-DE" sz="1200" b="0" i="0" u="none" strike="noStrike" cap="none" normalizeH="0" baseline="0" dirty="0">
                <a:ln>
                  <a:noFill/>
                </a:ln>
                <a:solidFill>
                  <a:schemeClr val="bg1"/>
                </a:solidFill>
                <a:effectLst/>
                <a:latin typeface="Arial" charset="0"/>
                <a:cs typeface="Arial" charset="0"/>
              </a:rPr>
              <a:t>Teilportfolio-Koordinator: </a:t>
            </a:r>
            <a:r>
              <a:rPr kumimoji="0" lang="de-DE" sz="1200" b="0" i="0" u="none" strike="noStrike" cap="none" normalizeH="0" baseline="0" dirty="0" err="1">
                <a:ln>
                  <a:noFill/>
                </a:ln>
                <a:solidFill>
                  <a:schemeClr val="bg1"/>
                </a:solidFill>
                <a:effectLst/>
                <a:latin typeface="Arial" charset="0"/>
                <a:cs typeface="Arial" charset="0"/>
              </a:rPr>
              <a:t>Th</a:t>
            </a:r>
            <a:r>
              <a:rPr kumimoji="0" lang="de-DE" sz="1200" b="0" i="0" u="none" strike="noStrike" cap="none" normalizeH="0" baseline="0" dirty="0">
                <a:ln>
                  <a:noFill/>
                </a:ln>
                <a:solidFill>
                  <a:schemeClr val="bg1"/>
                </a:solidFill>
                <a:effectLst/>
                <a:latin typeface="Arial" charset="0"/>
                <a:cs typeface="Arial" charset="0"/>
              </a:rPr>
              <a:t>. Weicherding</a:t>
            </a:r>
          </a:p>
        </p:txBody>
      </p:sp>
      <p:pic>
        <p:nvPicPr>
          <p:cNvPr id="48" name="Grafik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7134" y="3809806"/>
            <a:ext cx="161705" cy="161705"/>
          </a:xfrm>
          <a:prstGeom prst="rect">
            <a:avLst/>
          </a:prstGeom>
        </p:spPr>
      </p:pic>
      <p:pic>
        <p:nvPicPr>
          <p:cNvPr id="46" name="Grafik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72854" y="3809806"/>
            <a:ext cx="161705" cy="161705"/>
          </a:xfrm>
          <a:prstGeom prst="rect">
            <a:avLst/>
          </a:prstGeom>
        </p:spPr>
      </p:pic>
    </p:spTree>
    <p:extLst>
      <p:ext uri="{BB962C8B-B14F-4D97-AF65-F5344CB8AC3E}">
        <p14:creationId xmlns:p14="http://schemas.microsoft.com/office/powerpoint/2010/main" val="14969732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Projekt-Planung</a:t>
            </a:r>
          </a:p>
        </p:txBody>
      </p:sp>
      <p:sp>
        <p:nvSpPr>
          <p:cNvPr id="4" name="Fußzeilenplatzhalter 3"/>
          <p:cNvSpPr>
            <a:spLocks noGrp="1"/>
          </p:cNvSpPr>
          <p:nvPr>
            <p:ph type="ftr" sz="quarter" idx="11"/>
          </p:nvPr>
        </p:nvSpPr>
        <p:spPr/>
        <p:txBody>
          <a:bodyPr/>
          <a:lstStyle/>
          <a:p>
            <a:r>
              <a:rPr lang="de-DE" dirty="0"/>
              <a:t>P1147 - HRMNY</a:t>
            </a:r>
            <a:endParaRPr lang="de-DE" dirty="0"/>
          </a:p>
        </p:txBody>
      </p:sp>
      <p:sp>
        <p:nvSpPr>
          <p:cNvPr id="5" name="Datumsplatzhalter 4"/>
          <p:cNvSpPr>
            <a:spLocks noGrp="1"/>
          </p:cNvSpPr>
          <p:nvPr>
            <p:ph type="dt" sz="half" idx="12"/>
          </p:nvPr>
        </p:nvSpPr>
        <p:spPr/>
        <p:txBody>
          <a:bodyPr/>
          <a:lstStyle/>
          <a:p>
            <a:pPr algn="l"/>
            <a:fld id="{9C404E54-5B31-4047-8E8B-1DB674303504}" type="datetime1">
              <a:rPr lang="de-DE" smtClean="0"/>
              <a:t>29.01.2019</a:t>
            </a:fld>
            <a:endParaRPr lang="de-DE" dirty="0"/>
          </a:p>
        </p:txBody>
      </p:sp>
      <p:sp>
        <p:nvSpPr>
          <p:cNvPr id="6" name="Foliennummernplatzhalter 5"/>
          <p:cNvSpPr>
            <a:spLocks noGrp="1"/>
          </p:cNvSpPr>
          <p:nvPr>
            <p:ph type="sldNum" sz="quarter" idx="13"/>
          </p:nvPr>
        </p:nvSpPr>
        <p:spPr/>
        <p:txBody>
          <a:bodyPr/>
          <a:lstStyle/>
          <a:p>
            <a:r>
              <a:rPr lang="de-DE"/>
              <a:t>Seite </a:t>
            </a:r>
            <a:fld id="{6F1BA828-8884-4DE0-86D6-A69D5A920C2F}" type="slidenum">
              <a:rPr lang="de-DE" smtClean="0"/>
              <a:pPr/>
              <a:t>24</a:t>
            </a:fld>
            <a:endParaRPr lang="de-DE" dirty="0"/>
          </a:p>
        </p:txBody>
      </p:sp>
      <p:sp>
        <p:nvSpPr>
          <p:cNvPr id="47" name="Rechteck 46">
            <a:extLst>
              <a:ext uri="{FF2B5EF4-FFF2-40B4-BE49-F238E27FC236}">
                <a16:creationId xmlns:a16="http://schemas.microsoft.com/office/drawing/2014/main" id="{44CA76DE-7C55-EA4E-BBD9-E11BC8776A12}"/>
              </a:ext>
            </a:extLst>
          </p:cNvPr>
          <p:cNvSpPr/>
          <p:nvPr/>
        </p:nvSpPr>
        <p:spPr bwMode="auto">
          <a:xfrm>
            <a:off x="335361" y="1299518"/>
            <a:ext cx="6840760" cy="47700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500" tIns="35100" rIns="67500" bIns="35100" numCol="1" rtlCol="0" anchor="ctr" anchorCtr="0" compatLnSpc="1">
            <a:prstTxWarp prst="textNoShape">
              <a:avLst/>
            </a:prstTxWarp>
          </a:bodyPr>
          <a:lstStyle/>
          <a:p>
            <a:pPr defTabSz="685800"/>
            <a:endParaRPr lang="en-US" sz="750" dirty="0">
              <a:solidFill>
                <a:schemeClr val="accent2"/>
              </a:solidFill>
            </a:endParaRPr>
          </a:p>
        </p:txBody>
      </p:sp>
      <p:grpSp>
        <p:nvGrpSpPr>
          <p:cNvPr id="48" name="Gruppieren 47">
            <a:extLst>
              <a:ext uri="{FF2B5EF4-FFF2-40B4-BE49-F238E27FC236}">
                <a16:creationId xmlns:a16="http://schemas.microsoft.com/office/drawing/2014/main" id="{EEB88043-6198-BD41-8AC7-20427A78C6F1}"/>
              </a:ext>
            </a:extLst>
          </p:cNvPr>
          <p:cNvGrpSpPr/>
          <p:nvPr/>
        </p:nvGrpSpPr>
        <p:grpSpPr>
          <a:xfrm>
            <a:off x="638948" y="1273821"/>
            <a:ext cx="6013802" cy="4387424"/>
            <a:chOff x="442238" y="1273638"/>
            <a:chExt cx="4662240" cy="3298196"/>
          </a:xfrm>
        </p:grpSpPr>
        <p:cxnSp>
          <p:nvCxnSpPr>
            <p:cNvPr id="49" name="Gerade Verbindung mit Pfeil 48">
              <a:extLst>
                <a:ext uri="{FF2B5EF4-FFF2-40B4-BE49-F238E27FC236}">
                  <a16:creationId xmlns:a16="http://schemas.microsoft.com/office/drawing/2014/main" id="{620261AA-64B5-8446-A189-C459B2D8C85F}"/>
                </a:ext>
              </a:extLst>
            </p:cNvPr>
            <p:cNvCxnSpPr>
              <a:cxnSpLocks/>
            </p:cNvCxnSpPr>
            <p:nvPr/>
          </p:nvCxnSpPr>
          <p:spPr bwMode="auto">
            <a:xfrm>
              <a:off x="442238" y="1900031"/>
              <a:ext cx="4213602" cy="0"/>
            </a:xfrm>
            <a:prstGeom prst="straightConnector1">
              <a:avLst/>
            </a:prstGeom>
            <a:solidFill>
              <a:schemeClr val="bg1"/>
            </a:solidFill>
            <a:ln w="25400"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Gerader Verbinder 8">
              <a:extLst>
                <a:ext uri="{FF2B5EF4-FFF2-40B4-BE49-F238E27FC236}">
                  <a16:creationId xmlns:a16="http://schemas.microsoft.com/office/drawing/2014/main" id="{0B2F6A02-90A5-9C43-98B8-1D17AA5C016B}"/>
                </a:ext>
              </a:extLst>
            </p:cNvPr>
            <p:cNvCxnSpPr/>
            <p:nvPr/>
          </p:nvCxnSpPr>
          <p:spPr bwMode="auto">
            <a:xfrm>
              <a:off x="1343472" y="1793975"/>
              <a:ext cx="0" cy="216000"/>
            </a:xfrm>
            <a:prstGeom prst="line">
              <a:avLst/>
            </a:prstGeom>
            <a:solidFill>
              <a:schemeClr val="bg1"/>
            </a:solidFill>
            <a:ln w="63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Textfeld 50">
              <a:extLst>
                <a:ext uri="{FF2B5EF4-FFF2-40B4-BE49-F238E27FC236}">
                  <a16:creationId xmlns:a16="http://schemas.microsoft.com/office/drawing/2014/main" id="{758E6D1C-22FC-EA43-A448-EB588CB74757}"/>
                </a:ext>
              </a:extLst>
            </p:cNvPr>
            <p:cNvSpPr txBox="1"/>
            <p:nvPr/>
          </p:nvSpPr>
          <p:spPr>
            <a:xfrm rot="19728106">
              <a:off x="1182866" y="1314434"/>
              <a:ext cx="1195369" cy="230832"/>
            </a:xfrm>
            <a:prstGeom prst="rect">
              <a:avLst/>
            </a:prstGeom>
            <a:noFill/>
          </p:spPr>
          <p:txBody>
            <a:bodyPr wrap="square" rtlCol="0">
              <a:spAutoFit/>
            </a:bodyPr>
            <a:lstStyle/>
            <a:p>
              <a:pPr algn="l"/>
              <a:r>
                <a:rPr lang="de-DE" sz="900" dirty="0">
                  <a:solidFill>
                    <a:schemeClr val="accent2"/>
                  </a:solidFill>
                </a:rPr>
                <a:t>Okt 2018</a:t>
              </a:r>
            </a:p>
          </p:txBody>
        </p:sp>
        <p:cxnSp>
          <p:nvCxnSpPr>
            <p:cNvPr id="52" name="Gerader Verbinder 11">
              <a:extLst>
                <a:ext uri="{FF2B5EF4-FFF2-40B4-BE49-F238E27FC236}">
                  <a16:creationId xmlns:a16="http://schemas.microsoft.com/office/drawing/2014/main" id="{DF3B1845-A37B-FE42-8230-406BEDDE0970}"/>
                </a:ext>
              </a:extLst>
            </p:cNvPr>
            <p:cNvCxnSpPr/>
            <p:nvPr/>
          </p:nvCxnSpPr>
          <p:spPr bwMode="auto">
            <a:xfrm>
              <a:off x="1731507" y="1793975"/>
              <a:ext cx="0" cy="216000"/>
            </a:xfrm>
            <a:prstGeom prst="line">
              <a:avLst/>
            </a:prstGeom>
            <a:solidFill>
              <a:schemeClr val="bg1"/>
            </a:solidFill>
            <a:ln w="63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Gerader Verbinder 14">
              <a:extLst>
                <a:ext uri="{FF2B5EF4-FFF2-40B4-BE49-F238E27FC236}">
                  <a16:creationId xmlns:a16="http://schemas.microsoft.com/office/drawing/2014/main" id="{337A4BE7-2B60-6644-B822-207FBD54E1B5}"/>
                </a:ext>
              </a:extLst>
            </p:cNvPr>
            <p:cNvCxnSpPr/>
            <p:nvPr/>
          </p:nvCxnSpPr>
          <p:spPr bwMode="auto">
            <a:xfrm>
              <a:off x="4084295" y="1793975"/>
              <a:ext cx="0" cy="216000"/>
            </a:xfrm>
            <a:prstGeom prst="line">
              <a:avLst/>
            </a:prstGeom>
            <a:solidFill>
              <a:schemeClr val="bg1"/>
            </a:solidFill>
            <a:ln w="254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Textfeld 56">
              <a:extLst>
                <a:ext uri="{FF2B5EF4-FFF2-40B4-BE49-F238E27FC236}">
                  <a16:creationId xmlns:a16="http://schemas.microsoft.com/office/drawing/2014/main" id="{057E8C4D-6AF0-7847-A796-12252120391B}"/>
                </a:ext>
              </a:extLst>
            </p:cNvPr>
            <p:cNvSpPr txBox="1"/>
            <p:nvPr/>
          </p:nvSpPr>
          <p:spPr>
            <a:xfrm rot="19728106">
              <a:off x="1561737" y="1310586"/>
              <a:ext cx="1195369" cy="238527"/>
            </a:xfrm>
            <a:prstGeom prst="rect">
              <a:avLst/>
            </a:prstGeom>
            <a:noFill/>
          </p:spPr>
          <p:txBody>
            <a:bodyPr wrap="square" rtlCol="0">
              <a:spAutoFit/>
            </a:bodyPr>
            <a:lstStyle/>
            <a:p>
              <a:pPr algn="l"/>
              <a:r>
                <a:rPr lang="de-DE" sz="900" dirty="0">
                  <a:solidFill>
                    <a:schemeClr val="accent2"/>
                  </a:solidFill>
                </a:rPr>
                <a:t>Jan 2019</a:t>
              </a:r>
            </a:p>
          </p:txBody>
        </p:sp>
        <p:sp>
          <p:nvSpPr>
            <p:cNvPr id="58" name="Rechteck 57">
              <a:extLst>
                <a:ext uri="{FF2B5EF4-FFF2-40B4-BE49-F238E27FC236}">
                  <a16:creationId xmlns:a16="http://schemas.microsoft.com/office/drawing/2014/main" id="{ECB72408-8322-2E4E-A07E-42CB03ECA7C0}"/>
                </a:ext>
              </a:extLst>
            </p:cNvPr>
            <p:cNvSpPr/>
            <p:nvPr/>
          </p:nvSpPr>
          <p:spPr bwMode="auto">
            <a:xfrm>
              <a:off x="735340" y="2131619"/>
              <a:ext cx="562213" cy="2440215"/>
            </a:xfrm>
            <a:prstGeom prst="rect">
              <a:avLst/>
            </a:prstGeom>
            <a:solidFill>
              <a:srgbClr val="86A8D0"/>
            </a:solidFill>
            <a:ln>
              <a:noFill/>
            </a:ln>
            <a:effectLst/>
            <a:extLst/>
          </p:spPr>
          <p:txBody>
            <a:bodyPr vert="vert270" lIns="67500" tIns="35100" rIns="67500" bIns="35100" anchor="ctr"/>
            <a:lstStyle/>
            <a:p>
              <a:pPr fontAlgn="auto">
                <a:spcBef>
                  <a:spcPts val="0"/>
                </a:spcBef>
                <a:spcAft>
                  <a:spcPts val="0"/>
                </a:spcAft>
              </a:pPr>
              <a:r>
                <a:rPr lang="de-DE" sz="1000" kern="0" dirty="0">
                  <a:solidFill>
                    <a:schemeClr val="accent2"/>
                  </a:solidFill>
                </a:rPr>
                <a:t>Projektvorbereitung, BV-Initialisierung, Klärung </a:t>
              </a:r>
            </a:p>
            <a:p>
              <a:pPr fontAlgn="auto">
                <a:spcBef>
                  <a:spcPts val="0"/>
                </a:spcBef>
                <a:spcAft>
                  <a:spcPts val="0"/>
                </a:spcAft>
              </a:pPr>
              <a:r>
                <a:rPr lang="de-DE" sz="1000" kern="0" dirty="0">
                  <a:solidFill>
                    <a:schemeClr val="accent2"/>
                  </a:solidFill>
                </a:rPr>
                <a:t>der Lizenzen und Genehmigungsprozess </a:t>
              </a:r>
            </a:p>
          </p:txBody>
        </p:sp>
        <p:sp>
          <p:nvSpPr>
            <p:cNvPr id="59" name="Pfeil: eingekerbt nach rechts 39">
              <a:extLst>
                <a:ext uri="{FF2B5EF4-FFF2-40B4-BE49-F238E27FC236}">
                  <a16:creationId xmlns:a16="http://schemas.microsoft.com/office/drawing/2014/main" id="{CC696567-B801-454C-B378-2E06F4516206}"/>
                </a:ext>
              </a:extLst>
            </p:cNvPr>
            <p:cNvSpPr/>
            <p:nvPr/>
          </p:nvSpPr>
          <p:spPr bwMode="auto">
            <a:xfrm>
              <a:off x="1318875" y="2032853"/>
              <a:ext cx="2721897" cy="359756"/>
            </a:xfrm>
            <a:prstGeom prst="notchedRightArrow">
              <a:avLst/>
            </a:prstGeom>
            <a:solidFill>
              <a:srgbClr val="86A8D0"/>
            </a:solidFill>
            <a:ln>
              <a:noFill/>
            </a:ln>
            <a:effectLst/>
            <a:extLst/>
          </p:spPr>
          <p:txBody>
            <a:bodyPr lIns="67500" tIns="35100" rIns="67500" bIns="35100" anchor="ctr"/>
            <a:lstStyle/>
            <a:p>
              <a:pPr algn="l" fontAlgn="auto">
                <a:spcBef>
                  <a:spcPts val="0"/>
                </a:spcBef>
                <a:spcAft>
                  <a:spcPts val="0"/>
                </a:spcAft>
              </a:pPr>
              <a:r>
                <a:rPr lang="de-DE" sz="800" kern="0" dirty="0">
                  <a:solidFill>
                    <a:schemeClr val="accent2"/>
                  </a:solidFill>
                </a:rPr>
                <a:t>Recruiting/Onboarding</a:t>
              </a:r>
            </a:p>
          </p:txBody>
        </p:sp>
        <p:sp>
          <p:nvSpPr>
            <p:cNvPr id="60" name="Pfeil: eingekerbt nach rechts 33">
              <a:extLst>
                <a:ext uri="{FF2B5EF4-FFF2-40B4-BE49-F238E27FC236}">
                  <a16:creationId xmlns:a16="http://schemas.microsoft.com/office/drawing/2014/main" id="{5CAA6B08-C5E6-374D-AA4B-9C312C4A0F72}"/>
                </a:ext>
              </a:extLst>
            </p:cNvPr>
            <p:cNvSpPr/>
            <p:nvPr/>
          </p:nvSpPr>
          <p:spPr bwMode="auto">
            <a:xfrm>
              <a:off x="1318875" y="2349164"/>
              <a:ext cx="2721897" cy="359756"/>
            </a:xfrm>
            <a:prstGeom prst="notchedRightArrow">
              <a:avLst/>
            </a:prstGeom>
            <a:solidFill>
              <a:srgbClr val="86A8D0"/>
            </a:solidFill>
            <a:ln>
              <a:noFill/>
            </a:ln>
            <a:effectLst/>
            <a:extLst/>
          </p:spPr>
          <p:txBody>
            <a:bodyPr lIns="67500" tIns="35100" rIns="67500" bIns="35100" anchor="ctr"/>
            <a:lstStyle/>
            <a:p>
              <a:pPr algn="l" fontAlgn="auto">
                <a:spcBef>
                  <a:spcPts val="0"/>
                </a:spcBef>
                <a:spcAft>
                  <a:spcPts val="0"/>
                </a:spcAft>
              </a:pPr>
              <a:r>
                <a:rPr lang="de-DE" sz="800" kern="0" dirty="0">
                  <a:solidFill>
                    <a:schemeClr val="accent2"/>
                  </a:solidFill>
                </a:rPr>
                <a:t>Employee Central</a:t>
              </a:r>
            </a:p>
          </p:txBody>
        </p:sp>
        <p:sp>
          <p:nvSpPr>
            <p:cNvPr id="61" name="Pfeil: eingekerbt nach rechts 38">
              <a:extLst>
                <a:ext uri="{FF2B5EF4-FFF2-40B4-BE49-F238E27FC236}">
                  <a16:creationId xmlns:a16="http://schemas.microsoft.com/office/drawing/2014/main" id="{8A34F262-AFDD-DC47-833F-CF51C7EAFD7C}"/>
                </a:ext>
              </a:extLst>
            </p:cNvPr>
            <p:cNvSpPr/>
            <p:nvPr/>
          </p:nvSpPr>
          <p:spPr bwMode="auto">
            <a:xfrm>
              <a:off x="1318875" y="2694618"/>
              <a:ext cx="2721897" cy="359756"/>
            </a:xfrm>
            <a:prstGeom prst="notchedRightArrow">
              <a:avLst/>
            </a:prstGeom>
            <a:solidFill>
              <a:srgbClr val="86A8D0"/>
            </a:solidFill>
            <a:ln>
              <a:noFill/>
            </a:ln>
            <a:effectLst/>
            <a:extLst/>
          </p:spPr>
          <p:txBody>
            <a:bodyPr lIns="67500" tIns="35100" rIns="67500" bIns="35100" anchor="ctr"/>
            <a:lstStyle/>
            <a:p>
              <a:pPr algn="l" fontAlgn="auto">
                <a:spcBef>
                  <a:spcPts val="0"/>
                </a:spcBef>
                <a:spcAft>
                  <a:spcPts val="0"/>
                </a:spcAft>
              </a:pPr>
              <a:r>
                <a:rPr lang="de-DE" sz="800" kern="0" dirty="0">
                  <a:solidFill>
                    <a:schemeClr val="accent2"/>
                  </a:solidFill>
                </a:rPr>
                <a:t>Employee Central Service Center</a:t>
              </a:r>
            </a:p>
          </p:txBody>
        </p:sp>
        <p:sp>
          <p:nvSpPr>
            <p:cNvPr id="62" name="Pfeil: eingekerbt nach rechts 35">
              <a:extLst>
                <a:ext uri="{FF2B5EF4-FFF2-40B4-BE49-F238E27FC236}">
                  <a16:creationId xmlns:a16="http://schemas.microsoft.com/office/drawing/2014/main" id="{C7F6FB60-A8C9-AD49-9803-DC7009078F84}"/>
                </a:ext>
              </a:extLst>
            </p:cNvPr>
            <p:cNvSpPr/>
            <p:nvPr/>
          </p:nvSpPr>
          <p:spPr bwMode="auto">
            <a:xfrm>
              <a:off x="1728073" y="3002032"/>
              <a:ext cx="2312698" cy="359756"/>
            </a:xfrm>
            <a:prstGeom prst="notchedRightArrow">
              <a:avLst/>
            </a:prstGeom>
            <a:solidFill>
              <a:srgbClr val="86A8D0"/>
            </a:solidFill>
            <a:ln>
              <a:noFill/>
            </a:ln>
            <a:effectLst/>
            <a:extLst/>
          </p:spPr>
          <p:txBody>
            <a:bodyPr lIns="67500" tIns="35100" rIns="67500" bIns="35100" anchor="ctr"/>
            <a:lstStyle/>
            <a:p>
              <a:pPr algn="l" fontAlgn="auto">
                <a:spcBef>
                  <a:spcPts val="0"/>
                </a:spcBef>
                <a:spcAft>
                  <a:spcPts val="0"/>
                </a:spcAft>
              </a:pPr>
              <a:r>
                <a:rPr lang="de-DE" sz="800" kern="0" dirty="0">
                  <a:solidFill>
                    <a:schemeClr val="accent2"/>
                  </a:solidFill>
                </a:rPr>
                <a:t>Dokumenten-Management</a:t>
              </a:r>
            </a:p>
          </p:txBody>
        </p:sp>
        <p:sp>
          <p:nvSpPr>
            <p:cNvPr id="64" name="Textfeld 63">
              <a:extLst>
                <a:ext uri="{FF2B5EF4-FFF2-40B4-BE49-F238E27FC236}">
                  <a16:creationId xmlns:a16="http://schemas.microsoft.com/office/drawing/2014/main" id="{3238043F-15F3-184C-97B4-555CB9986C88}"/>
                </a:ext>
              </a:extLst>
            </p:cNvPr>
            <p:cNvSpPr txBox="1"/>
            <p:nvPr/>
          </p:nvSpPr>
          <p:spPr>
            <a:xfrm>
              <a:off x="4064208" y="2810865"/>
              <a:ext cx="540057" cy="207749"/>
            </a:xfrm>
            <a:prstGeom prst="rect">
              <a:avLst/>
            </a:prstGeom>
            <a:noFill/>
          </p:spPr>
          <p:txBody>
            <a:bodyPr wrap="square" rtlCol="0">
              <a:spAutoFit/>
            </a:bodyPr>
            <a:lstStyle/>
            <a:p>
              <a:pPr algn="l"/>
              <a:r>
                <a:rPr lang="de-DE" sz="750" dirty="0">
                  <a:solidFill>
                    <a:schemeClr val="accent2"/>
                  </a:solidFill>
                </a:rPr>
                <a:t>Go-Live</a:t>
              </a:r>
            </a:p>
          </p:txBody>
        </p:sp>
        <p:sp>
          <p:nvSpPr>
            <p:cNvPr id="65" name="Textfeld 64">
              <a:extLst>
                <a:ext uri="{FF2B5EF4-FFF2-40B4-BE49-F238E27FC236}">
                  <a16:creationId xmlns:a16="http://schemas.microsoft.com/office/drawing/2014/main" id="{C900FA7A-5F9C-1742-A4DB-3656F84F21BF}"/>
                </a:ext>
              </a:extLst>
            </p:cNvPr>
            <p:cNvSpPr txBox="1"/>
            <p:nvPr/>
          </p:nvSpPr>
          <p:spPr>
            <a:xfrm>
              <a:off x="4064208" y="2431754"/>
              <a:ext cx="540057" cy="207749"/>
            </a:xfrm>
            <a:prstGeom prst="rect">
              <a:avLst/>
            </a:prstGeom>
            <a:noFill/>
          </p:spPr>
          <p:txBody>
            <a:bodyPr wrap="square" rtlCol="0">
              <a:spAutoFit/>
            </a:bodyPr>
            <a:lstStyle/>
            <a:p>
              <a:pPr algn="l"/>
              <a:r>
                <a:rPr lang="de-DE" sz="750" dirty="0">
                  <a:solidFill>
                    <a:schemeClr val="accent2"/>
                  </a:solidFill>
                </a:rPr>
                <a:t>Go-Live</a:t>
              </a:r>
            </a:p>
          </p:txBody>
        </p:sp>
        <p:sp>
          <p:nvSpPr>
            <p:cNvPr id="66" name="Textfeld 65">
              <a:extLst>
                <a:ext uri="{FF2B5EF4-FFF2-40B4-BE49-F238E27FC236}">
                  <a16:creationId xmlns:a16="http://schemas.microsoft.com/office/drawing/2014/main" id="{64ED65AD-C392-0648-BE6B-A9641A732B3F}"/>
                </a:ext>
              </a:extLst>
            </p:cNvPr>
            <p:cNvSpPr txBox="1"/>
            <p:nvPr/>
          </p:nvSpPr>
          <p:spPr>
            <a:xfrm>
              <a:off x="4073757" y="3110294"/>
              <a:ext cx="540057" cy="207749"/>
            </a:xfrm>
            <a:prstGeom prst="rect">
              <a:avLst/>
            </a:prstGeom>
            <a:noFill/>
          </p:spPr>
          <p:txBody>
            <a:bodyPr wrap="square" rtlCol="0">
              <a:spAutoFit/>
            </a:bodyPr>
            <a:lstStyle/>
            <a:p>
              <a:pPr algn="l"/>
              <a:r>
                <a:rPr lang="de-DE" sz="750" dirty="0">
                  <a:solidFill>
                    <a:schemeClr val="accent2"/>
                  </a:solidFill>
                </a:rPr>
                <a:t>Go-Live</a:t>
              </a:r>
            </a:p>
          </p:txBody>
        </p:sp>
        <p:sp>
          <p:nvSpPr>
            <p:cNvPr id="67" name="Textfeld 66">
              <a:extLst>
                <a:ext uri="{FF2B5EF4-FFF2-40B4-BE49-F238E27FC236}">
                  <a16:creationId xmlns:a16="http://schemas.microsoft.com/office/drawing/2014/main" id="{94AE1B77-B4DA-2B44-B509-7D6718AB92B8}"/>
                </a:ext>
              </a:extLst>
            </p:cNvPr>
            <p:cNvSpPr txBox="1"/>
            <p:nvPr/>
          </p:nvSpPr>
          <p:spPr>
            <a:xfrm>
              <a:off x="4079165" y="3435081"/>
              <a:ext cx="540057" cy="207749"/>
            </a:xfrm>
            <a:prstGeom prst="rect">
              <a:avLst/>
            </a:prstGeom>
            <a:noFill/>
          </p:spPr>
          <p:txBody>
            <a:bodyPr wrap="square" rtlCol="0">
              <a:spAutoFit/>
            </a:bodyPr>
            <a:lstStyle/>
            <a:p>
              <a:pPr algn="l"/>
              <a:r>
                <a:rPr lang="de-DE" sz="750" dirty="0">
                  <a:solidFill>
                    <a:schemeClr val="accent2"/>
                  </a:solidFill>
                </a:rPr>
                <a:t>Go-Live</a:t>
              </a:r>
            </a:p>
          </p:txBody>
        </p:sp>
        <p:sp>
          <p:nvSpPr>
            <p:cNvPr id="68" name="Ellipse 48">
              <a:extLst>
                <a:ext uri="{FF2B5EF4-FFF2-40B4-BE49-F238E27FC236}">
                  <a16:creationId xmlns:a16="http://schemas.microsoft.com/office/drawing/2014/main" id="{DFD702CC-31C9-064A-BB0E-4D9AC3F598F9}"/>
                </a:ext>
              </a:extLst>
            </p:cNvPr>
            <p:cNvSpPr/>
            <p:nvPr/>
          </p:nvSpPr>
          <p:spPr bwMode="auto">
            <a:xfrm>
              <a:off x="4032693" y="2168968"/>
              <a:ext cx="97200" cy="9597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67500" tIns="35100" rIns="67500" bIns="35100" numCol="1" rtlCol="0" anchor="ctr" anchorCtr="0" compatLnSpc="1">
              <a:prstTxWarp prst="textNoShape">
                <a:avLst/>
              </a:prstTxWarp>
            </a:bodyPr>
            <a:lstStyle/>
            <a:p>
              <a:pPr defTabSz="685800"/>
              <a:endParaRPr lang="de-DE" sz="1500" dirty="0" err="1">
                <a:solidFill>
                  <a:schemeClr val="bg1"/>
                </a:solidFill>
              </a:endParaRPr>
            </a:p>
          </p:txBody>
        </p:sp>
        <p:sp>
          <p:nvSpPr>
            <p:cNvPr id="69" name="Ellipse 49">
              <a:extLst>
                <a:ext uri="{FF2B5EF4-FFF2-40B4-BE49-F238E27FC236}">
                  <a16:creationId xmlns:a16="http://schemas.microsoft.com/office/drawing/2014/main" id="{D487E037-4442-DA49-A5CF-246D5D2A93D5}"/>
                </a:ext>
              </a:extLst>
            </p:cNvPr>
            <p:cNvSpPr/>
            <p:nvPr/>
          </p:nvSpPr>
          <p:spPr bwMode="auto">
            <a:xfrm>
              <a:off x="4032975" y="2493614"/>
              <a:ext cx="97200" cy="9597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67500" tIns="35100" rIns="67500" bIns="35100" numCol="1" rtlCol="0" anchor="ctr" anchorCtr="0" compatLnSpc="1">
              <a:prstTxWarp prst="textNoShape">
                <a:avLst/>
              </a:prstTxWarp>
            </a:bodyPr>
            <a:lstStyle/>
            <a:p>
              <a:pPr defTabSz="685800"/>
              <a:endParaRPr lang="de-DE" sz="1500" dirty="0" err="1">
                <a:solidFill>
                  <a:schemeClr val="bg1"/>
                </a:solidFill>
              </a:endParaRPr>
            </a:p>
          </p:txBody>
        </p:sp>
        <p:sp>
          <p:nvSpPr>
            <p:cNvPr id="70" name="Ellipse 50">
              <a:extLst>
                <a:ext uri="{FF2B5EF4-FFF2-40B4-BE49-F238E27FC236}">
                  <a16:creationId xmlns:a16="http://schemas.microsoft.com/office/drawing/2014/main" id="{56250DC9-91A9-C14F-8F36-F3382CF86EAD}"/>
                </a:ext>
              </a:extLst>
            </p:cNvPr>
            <p:cNvSpPr/>
            <p:nvPr/>
          </p:nvSpPr>
          <p:spPr bwMode="auto">
            <a:xfrm>
              <a:off x="4032975" y="2832641"/>
              <a:ext cx="97200" cy="9597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67500" tIns="35100" rIns="67500" bIns="35100" numCol="1" rtlCol="0" anchor="ctr" anchorCtr="0" compatLnSpc="1">
              <a:prstTxWarp prst="textNoShape">
                <a:avLst/>
              </a:prstTxWarp>
            </a:bodyPr>
            <a:lstStyle/>
            <a:p>
              <a:pPr defTabSz="685800"/>
              <a:endParaRPr lang="de-DE" sz="1500" dirty="0" err="1">
                <a:solidFill>
                  <a:schemeClr val="bg1"/>
                </a:solidFill>
              </a:endParaRPr>
            </a:p>
          </p:txBody>
        </p:sp>
        <p:sp>
          <p:nvSpPr>
            <p:cNvPr id="71" name="Ellipse 51">
              <a:extLst>
                <a:ext uri="{FF2B5EF4-FFF2-40B4-BE49-F238E27FC236}">
                  <a16:creationId xmlns:a16="http://schemas.microsoft.com/office/drawing/2014/main" id="{87C35D79-8148-224D-A201-947D71FE3077}"/>
                </a:ext>
              </a:extLst>
            </p:cNvPr>
            <p:cNvSpPr/>
            <p:nvPr/>
          </p:nvSpPr>
          <p:spPr bwMode="auto">
            <a:xfrm>
              <a:off x="4032975" y="3137987"/>
              <a:ext cx="97200" cy="9597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67500" tIns="35100" rIns="67500" bIns="35100" numCol="1" rtlCol="0" anchor="ctr" anchorCtr="0" compatLnSpc="1">
              <a:prstTxWarp prst="textNoShape">
                <a:avLst/>
              </a:prstTxWarp>
            </a:bodyPr>
            <a:lstStyle/>
            <a:p>
              <a:pPr defTabSz="685800"/>
              <a:endParaRPr lang="de-DE" sz="1500" dirty="0" err="1">
                <a:solidFill>
                  <a:schemeClr val="bg1"/>
                </a:solidFill>
              </a:endParaRPr>
            </a:p>
          </p:txBody>
        </p:sp>
        <p:sp>
          <p:nvSpPr>
            <p:cNvPr id="72" name="Ellipse 52">
              <a:extLst>
                <a:ext uri="{FF2B5EF4-FFF2-40B4-BE49-F238E27FC236}">
                  <a16:creationId xmlns:a16="http://schemas.microsoft.com/office/drawing/2014/main" id="{B07B4DA6-6935-7A4A-9270-4681E4645D3F}"/>
                </a:ext>
              </a:extLst>
            </p:cNvPr>
            <p:cNvSpPr/>
            <p:nvPr/>
          </p:nvSpPr>
          <p:spPr bwMode="auto">
            <a:xfrm>
              <a:off x="4032975" y="3455222"/>
              <a:ext cx="97200" cy="9597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67500" tIns="35100" rIns="67500" bIns="35100" numCol="1" rtlCol="0" anchor="ctr" anchorCtr="0" compatLnSpc="1">
              <a:prstTxWarp prst="textNoShape">
                <a:avLst/>
              </a:prstTxWarp>
            </a:bodyPr>
            <a:lstStyle/>
            <a:p>
              <a:pPr defTabSz="685800"/>
              <a:endParaRPr lang="de-DE" sz="1500" dirty="0" err="1">
                <a:solidFill>
                  <a:schemeClr val="bg1"/>
                </a:solidFill>
              </a:endParaRPr>
            </a:p>
          </p:txBody>
        </p:sp>
        <p:sp>
          <p:nvSpPr>
            <p:cNvPr id="73" name="Pfeil: eingekerbt nach rechts 34">
              <a:extLst>
                <a:ext uri="{FF2B5EF4-FFF2-40B4-BE49-F238E27FC236}">
                  <a16:creationId xmlns:a16="http://schemas.microsoft.com/office/drawing/2014/main" id="{43256979-7927-8241-BE91-E81BC8B77455}"/>
                </a:ext>
              </a:extLst>
            </p:cNvPr>
            <p:cNvSpPr/>
            <p:nvPr/>
          </p:nvSpPr>
          <p:spPr bwMode="auto">
            <a:xfrm>
              <a:off x="1343472" y="3651606"/>
              <a:ext cx="2697299" cy="359756"/>
            </a:xfrm>
            <a:prstGeom prst="notchedRightArrow">
              <a:avLst/>
            </a:prstGeom>
            <a:solidFill>
              <a:srgbClr val="86A8D0"/>
            </a:solidFill>
            <a:ln>
              <a:noFill/>
            </a:ln>
            <a:effectLst/>
            <a:extLst/>
          </p:spPr>
          <p:txBody>
            <a:bodyPr lIns="67500" tIns="35100" rIns="67500" bIns="35100" anchor="ctr"/>
            <a:lstStyle/>
            <a:p>
              <a:pPr algn="l" fontAlgn="auto">
                <a:spcBef>
                  <a:spcPts val="0"/>
                </a:spcBef>
                <a:spcAft>
                  <a:spcPts val="0"/>
                </a:spcAft>
              </a:pPr>
              <a:r>
                <a:rPr lang="de-DE" sz="800" kern="0" dirty="0" err="1">
                  <a:solidFill>
                    <a:schemeClr val="accent2"/>
                  </a:solidFill>
                </a:rPr>
                <a:t>MyHR</a:t>
              </a:r>
              <a:endParaRPr lang="de-DE" sz="800" kern="0" dirty="0">
                <a:solidFill>
                  <a:schemeClr val="accent2"/>
                </a:solidFill>
              </a:endParaRPr>
            </a:p>
          </p:txBody>
        </p:sp>
        <p:sp>
          <p:nvSpPr>
            <p:cNvPr id="74" name="Textfeld 73">
              <a:extLst>
                <a:ext uri="{FF2B5EF4-FFF2-40B4-BE49-F238E27FC236}">
                  <a16:creationId xmlns:a16="http://schemas.microsoft.com/office/drawing/2014/main" id="{EE080D7B-B270-1D4E-BA3D-74B5D86EBA21}"/>
                </a:ext>
              </a:extLst>
            </p:cNvPr>
            <p:cNvSpPr txBox="1"/>
            <p:nvPr/>
          </p:nvSpPr>
          <p:spPr>
            <a:xfrm>
              <a:off x="4084240" y="3759869"/>
              <a:ext cx="540057" cy="207749"/>
            </a:xfrm>
            <a:prstGeom prst="rect">
              <a:avLst/>
            </a:prstGeom>
            <a:noFill/>
          </p:spPr>
          <p:txBody>
            <a:bodyPr wrap="square" rtlCol="0">
              <a:spAutoFit/>
            </a:bodyPr>
            <a:lstStyle/>
            <a:p>
              <a:pPr algn="l"/>
              <a:r>
                <a:rPr lang="de-DE" sz="750" dirty="0">
                  <a:solidFill>
                    <a:schemeClr val="accent2"/>
                  </a:solidFill>
                </a:rPr>
                <a:t>Go-Live</a:t>
              </a:r>
            </a:p>
          </p:txBody>
        </p:sp>
        <p:sp>
          <p:nvSpPr>
            <p:cNvPr id="75" name="Ellipse 88">
              <a:extLst>
                <a:ext uri="{FF2B5EF4-FFF2-40B4-BE49-F238E27FC236}">
                  <a16:creationId xmlns:a16="http://schemas.microsoft.com/office/drawing/2014/main" id="{6D848975-0250-3D45-9C0C-3F4976065E4C}"/>
                </a:ext>
              </a:extLst>
            </p:cNvPr>
            <p:cNvSpPr/>
            <p:nvPr/>
          </p:nvSpPr>
          <p:spPr bwMode="auto">
            <a:xfrm>
              <a:off x="4032975" y="3787566"/>
              <a:ext cx="97200" cy="95974"/>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67500" tIns="35100" rIns="67500" bIns="35100" numCol="1" rtlCol="0" anchor="ctr" anchorCtr="0" compatLnSpc="1">
              <a:prstTxWarp prst="textNoShape">
                <a:avLst/>
              </a:prstTxWarp>
            </a:bodyPr>
            <a:lstStyle/>
            <a:p>
              <a:pPr defTabSz="685800"/>
              <a:endParaRPr lang="de-DE" sz="1500" dirty="0" err="1">
                <a:solidFill>
                  <a:schemeClr val="bg1"/>
                </a:solidFill>
              </a:endParaRPr>
            </a:p>
          </p:txBody>
        </p:sp>
        <p:sp>
          <p:nvSpPr>
            <p:cNvPr id="79" name="Textfeld 78">
              <a:extLst>
                <a:ext uri="{FF2B5EF4-FFF2-40B4-BE49-F238E27FC236}">
                  <a16:creationId xmlns:a16="http://schemas.microsoft.com/office/drawing/2014/main" id="{45699CDA-D680-F049-AB85-8B1BFF98754E}"/>
                </a:ext>
              </a:extLst>
            </p:cNvPr>
            <p:cNvSpPr txBox="1"/>
            <p:nvPr/>
          </p:nvSpPr>
          <p:spPr>
            <a:xfrm rot="19728106">
              <a:off x="3909109" y="1273638"/>
              <a:ext cx="1195369" cy="230832"/>
            </a:xfrm>
            <a:prstGeom prst="rect">
              <a:avLst/>
            </a:prstGeom>
            <a:noFill/>
          </p:spPr>
          <p:txBody>
            <a:bodyPr wrap="square" rtlCol="0">
              <a:spAutoFit/>
            </a:bodyPr>
            <a:lstStyle/>
            <a:p>
              <a:pPr algn="l"/>
              <a:r>
                <a:rPr lang="de-DE" sz="900" b="1" dirty="0">
                  <a:solidFill>
                    <a:schemeClr val="accent2"/>
                  </a:solidFill>
                </a:rPr>
                <a:t>Apr 2020</a:t>
              </a:r>
            </a:p>
          </p:txBody>
        </p:sp>
        <p:sp>
          <p:nvSpPr>
            <p:cNvPr id="80" name="Textfeld 79">
              <a:extLst>
                <a:ext uri="{FF2B5EF4-FFF2-40B4-BE49-F238E27FC236}">
                  <a16:creationId xmlns:a16="http://schemas.microsoft.com/office/drawing/2014/main" id="{9203B40B-9531-CD48-BC4E-A0C3F9EE0062}"/>
                </a:ext>
              </a:extLst>
            </p:cNvPr>
            <p:cNvSpPr txBox="1"/>
            <p:nvPr/>
          </p:nvSpPr>
          <p:spPr>
            <a:xfrm>
              <a:off x="4068638" y="2136182"/>
              <a:ext cx="540057" cy="207749"/>
            </a:xfrm>
            <a:prstGeom prst="rect">
              <a:avLst/>
            </a:prstGeom>
            <a:noFill/>
          </p:spPr>
          <p:txBody>
            <a:bodyPr wrap="square" rtlCol="0">
              <a:spAutoFit/>
            </a:bodyPr>
            <a:lstStyle/>
            <a:p>
              <a:pPr algn="l"/>
              <a:r>
                <a:rPr lang="de-DE" sz="750" dirty="0">
                  <a:solidFill>
                    <a:schemeClr val="accent2"/>
                  </a:solidFill>
                </a:rPr>
                <a:t>Go-Live</a:t>
              </a:r>
            </a:p>
          </p:txBody>
        </p:sp>
        <p:sp>
          <p:nvSpPr>
            <p:cNvPr id="81" name="Pfeil: eingekerbt nach rechts 34">
              <a:extLst>
                <a:ext uri="{FF2B5EF4-FFF2-40B4-BE49-F238E27FC236}">
                  <a16:creationId xmlns:a16="http://schemas.microsoft.com/office/drawing/2014/main" id="{D0154B8A-D436-2248-9026-0EEAED6FA1D2}"/>
                </a:ext>
              </a:extLst>
            </p:cNvPr>
            <p:cNvSpPr/>
            <p:nvPr/>
          </p:nvSpPr>
          <p:spPr bwMode="auto">
            <a:xfrm>
              <a:off x="1728073" y="3326819"/>
              <a:ext cx="1775363" cy="359756"/>
            </a:xfrm>
            <a:prstGeom prst="notchedRightArrow">
              <a:avLst/>
            </a:prstGeom>
            <a:solidFill>
              <a:srgbClr val="86A8D0"/>
            </a:solidFill>
            <a:ln>
              <a:noFill/>
            </a:ln>
            <a:effectLst/>
            <a:extLst/>
          </p:spPr>
          <p:txBody>
            <a:bodyPr lIns="67500" tIns="35100" rIns="67500" bIns="35100" anchor="ctr"/>
            <a:lstStyle/>
            <a:p>
              <a:pPr algn="l" fontAlgn="auto">
                <a:spcBef>
                  <a:spcPts val="0"/>
                </a:spcBef>
                <a:spcAft>
                  <a:spcPts val="0"/>
                </a:spcAft>
              </a:pPr>
              <a:r>
                <a:rPr lang="de-DE" sz="800" kern="0" dirty="0" smtClean="0">
                  <a:solidFill>
                    <a:schemeClr val="accent2"/>
                  </a:solidFill>
                </a:rPr>
                <a:t>Reisemanagement Ausschreibung</a:t>
              </a:r>
              <a:endParaRPr lang="de-DE" sz="800" kern="0" dirty="0">
                <a:solidFill>
                  <a:schemeClr val="accent2"/>
                </a:solidFill>
              </a:endParaRPr>
            </a:p>
          </p:txBody>
        </p:sp>
        <p:cxnSp>
          <p:nvCxnSpPr>
            <p:cNvPr id="63" name="Gerader Verbinder 42">
              <a:extLst>
                <a:ext uri="{FF2B5EF4-FFF2-40B4-BE49-F238E27FC236}">
                  <a16:creationId xmlns:a16="http://schemas.microsoft.com/office/drawing/2014/main" id="{5C34ECE9-D4A0-FF4A-B138-A55DA8FE9BDB}"/>
                </a:ext>
              </a:extLst>
            </p:cNvPr>
            <p:cNvCxnSpPr>
              <a:endCxn id="87" idx="0"/>
            </p:cNvCxnSpPr>
            <p:nvPr/>
          </p:nvCxnSpPr>
          <p:spPr bwMode="auto">
            <a:xfrm flipH="1">
              <a:off x="4084013" y="2066845"/>
              <a:ext cx="263" cy="2371251"/>
            </a:xfrm>
            <a:prstGeom prst="line">
              <a:avLst/>
            </a:prstGeom>
            <a:solidFill>
              <a:schemeClr val="bg1"/>
            </a:solidFill>
            <a:ln w="25400" cap="flat" cmpd="sng" algn="ctr">
              <a:solidFill>
                <a:schemeClr val="accent2"/>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2" name="Rechteck 81">
            <a:extLst>
              <a:ext uri="{FF2B5EF4-FFF2-40B4-BE49-F238E27FC236}">
                <a16:creationId xmlns:a16="http://schemas.microsoft.com/office/drawing/2014/main" id="{5B996749-B247-9443-81DF-6E4DBBEDDDC9}"/>
              </a:ext>
            </a:extLst>
          </p:cNvPr>
          <p:cNvSpPr/>
          <p:nvPr/>
        </p:nvSpPr>
        <p:spPr>
          <a:xfrm>
            <a:off x="7621295" y="1358547"/>
            <a:ext cx="4235743" cy="466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268288" indent="-268288" algn="l">
              <a:spcAft>
                <a:spcPct val="30000"/>
              </a:spcAft>
              <a:buFont typeface="Arial" pitchFamily="34" charset="0"/>
              <a:buChar char="–"/>
              <a:tabLst>
                <a:tab pos="266700" algn="l"/>
              </a:tabLst>
            </a:pPr>
            <a:r>
              <a:rPr lang="de-DE" sz="1200" dirty="0">
                <a:latin typeface="+mn-lt"/>
                <a:cs typeface="+mn-cs"/>
              </a:rPr>
              <a:t>Projektstart erfolgt mit allen </a:t>
            </a:r>
            <a:r>
              <a:rPr lang="de-DE" sz="1200" dirty="0" err="1">
                <a:latin typeface="+mn-lt"/>
                <a:cs typeface="+mn-cs"/>
              </a:rPr>
              <a:t>Workstreams</a:t>
            </a:r>
            <a:r>
              <a:rPr lang="de-DE" sz="1200" dirty="0">
                <a:latin typeface="+mn-lt"/>
                <a:cs typeface="+mn-cs"/>
              </a:rPr>
              <a:t> und Modulen gleichzeitig. </a:t>
            </a:r>
            <a:br>
              <a:rPr lang="de-DE" sz="1200" dirty="0">
                <a:latin typeface="+mn-lt"/>
                <a:cs typeface="+mn-cs"/>
              </a:rPr>
            </a:br>
            <a:r>
              <a:rPr lang="de-DE" sz="1200" dirty="0">
                <a:latin typeface="+mn-lt"/>
                <a:cs typeface="+mn-cs"/>
              </a:rPr>
              <a:t>Ausnahme: </a:t>
            </a:r>
            <a:r>
              <a:rPr lang="de-DE" sz="1200" dirty="0" err="1">
                <a:latin typeface="+mn-lt"/>
                <a:cs typeface="+mn-cs"/>
              </a:rPr>
              <a:t>Onboarding</a:t>
            </a:r>
            <a:r>
              <a:rPr lang="de-DE" sz="1200" dirty="0">
                <a:latin typeface="+mn-lt"/>
                <a:cs typeface="+mn-cs"/>
              </a:rPr>
              <a:t> wird zeitlich nach Recruiting ausgearbeitet und konfiguriert.</a:t>
            </a:r>
          </a:p>
          <a:p>
            <a:pPr marL="268288" indent="-268288" algn="l">
              <a:spcAft>
                <a:spcPct val="30000"/>
              </a:spcAft>
              <a:buFont typeface="Arial" pitchFamily="34" charset="0"/>
              <a:buChar char="–"/>
              <a:tabLst>
                <a:tab pos="266700" algn="l"/>
              </a:tabLst>
            </a:pPr>
            <a:endParaRPr lang="de-DE" sz="1200" dirty="0">
              <a:latin typeface="+mn-lt"/>
              <a:cs typeface="+mn-cs"/>
            </a:endParaRPr>
          </a:p>
          <a:p>
            <a:pPr marL="268288" indent="-268288" algn="l">
              <a:spcAft>
                <a:spcPct val="30000"/>
              </a:spcAft>
              <a:buFont typeface="Arial" pitchFamily="34" charset="0"/>
              <a:buChar char="–"/>
              <a:tabLst>
                <a:tab pos="266700" algn="l"/>
              </a:tabLst>
            </a:pPr>
            <a:r>
              <a:rPr lang="de-DE" sz="1200" dirty="0">
                <a:latin typeface="+mn-lt"/>
                <a:cs typeface="+mn-cs"/>
              </a:rPr>
              <a:t>Außerdem erfolgen mit Projekt-Start die Ausschreibungen für das </a:t>
            </a:r>
            <a:r>
              <a:rPr lang="de-DE" sz="1200" dirty="0" smtClean="0">
                <a:latin typeface="+mn-lt"/>
                <a:cs typeface="+mn-cs"/>
              </a:rPr>
              <a:t>Dokumenten-Management. Start </a:t>
            </a:r>
            <a:r>
              <a:rPr lang="de-DE" sz="1200" dirty="0">
                <a:latin typeface="+mn-lt"/>
                <a:cs typeface="+mn-cs"/>
              </a:rPr>
              <a:t>der Implementierung ist dann ab </a:t>
            </a:r>
            <a:r>
              <a:rPr lang="de-DE" sz="1200" dirty="0" smtClean="0">
                <a:latin typeface="+mn-lt"/>
                <a:cs typeface="+mn-cs"/>
              </a:rPr>
              <a:t>Januar </a:t>
            </a:r>
            <a:r>
              <a:rPr lang="de-DE" sz="1200" dirty="0">
                <a:latin typeface="+mn-lt"/>
                <a:cs typeface="+mn-cs"/>
              </a:rPr>
              <a:t>2019 geplant.</a:t>
            </a:r>
          </a:p>
          <a:p>
            <a:pPr marL="268288" indent="-268288" algn="l">
              <a:spcAft>
                <a:spcPct val="30000"/>
              </a:spcAft>
              <a:buFont typeface="Arial" pitchFamily="34" charset="0"/>
              <a:buChar char="–"/>
              <a:tabLst>
                <a:tab pos="266700" algn="l"/>
              </a:tabLst>
            </a:pPr>
            <a:endParaRPr lang="de-DE" sz="1200" dirty="0">
              <a:latin typeface="+mn-lt"/>
              <a:cs typeface="+mn-cs"/>
            </a:endParaRPr>
          </a:p>
          <a:p>
            <a:pPr marL="268288" indent="-268288" algn="l">
              <a:spcAft>
                <a:spcPct val="30000"/>
              </a:spcAft>
              <a:buFont typeface="Arial" pitchFamily="34" charset="0"/>
              <a:buChar char="–"/>
              <a:tabLst>
                <a:tab pos="266700" algn="l"/>
              </a:tabLst>
            </a:pPr>
            <a:r>
              <a:rPr lang="de-DE" sz="1200" dirty="0">
                <a:latin typeface="+mn-lt"/>
                <a:cs typeface="+mn-cs"/>
              </a:rPr>
              <a:t>Aktuell ist ein gemeinsamer Go Live-Termin vorgesehen und in der Planung </a:t>
            </a:r>
            <a:r>
              <a:rPr lang="de-DE" sz="1200" dirty="0" smtClean="0">
                <a:latin typeface="+mn-lt"/>
                <a:cs typeface="+mn-cs"/>
              </a:rPr>
              <a:t>berücksichtigt</a:t>
            </a:r>
            <a:r>
              <a:rPr lang="de-DE" sz="1200" dirty="0">
                <a:latin typeface="+mn-lt"/>
                <a:cs typeface="+mn-cs"/>
              </a:rPr>
              <a:t>. Es ist aber durchaus denkbar und in der Projektabarbeitung abhängig vom Projektfortschritt u.a. Kriterien zu evaluieren, wenn einzelne Gruppenunternehmen mit Teilen/Modulen vorab produktiv gehen.</a:t>
            </a:r>
          </a:p>
          <a:p>
            <a:pPr marL="268288" indent="-268288" algn="l">
              <a:spcAft>
                <a:spcPct val="30000"/>
              </a:spcAft>
              <a:buFont typeface="Arial" pitchFamily="34" charset="0"/>
              <a:buChar char="–"/>
              <a:tabLst>
                <a:tab pos="266700" algn="l"/>
              </a:tabLst>
            </a:pPr>
            <a:endParaRPr lang="de-DE" sz="1200" dirty="0">
              <a:latin typeface="+mn-lt"/>
              <a:cs typeface="+mn-cs"/>
            </a:endParaRPr>
          </a:p>
          <a:p>
            <a:pPr marL="268288" indent="-268288" algn="l">
              <a:spcAft>
                <a:spcPct val="30000"/>
              </a:spcAft>
              <a:buFont typeface="Arial" pitchFamily="34" charset="0"/>
              <a:buChar char="–"/>
              <a:tabLst>
                <a:tab pos="266700" algn="l"/>
              </a:tabLst>
            </a:pPr>
            <a:r>
              <a:rPr lang="de-DE" sz="1200" dirty="0">
                <a:latin typeface="+mn-lt"/>
                <a:cs typeface="+mn-cs"/>
              </a:rPr>
              <a:t>Feinplanung erfolgt in den einzelnen </a:t>
            </a:r>
            <a:r>
              <a:rPr lang="de-DE" sz="1200" dirty="0" err="1">
                <a:latin typeface="+mn-lt"/>
                <a:cs typeface="+mn-cs"/>
              </a:rPr>
              <a:t>Workstreams</a:t>
            </a:r>
            <a:r>
              <a:rPr lang="de-DE" sz="1200" dirty="0">
                <a:latin typeface="+mn-lt"/>
                <a:cs typeface="+mn-cs"/>
              </a:rPr>
              <a:t> zusammen mit bzw. durch die Implementierungs-Partner.</a:t>
            </a:r>
          </a:p>
          <a:p>
            <a:pPr marL="268288" indent="-268288" algn="l">
              <a:spcAft>
                <a:spcPct val="30000"/>
              </a:spcAft>
              <a:buFont typeface="Arial" pitchFamily="34" charset="0"/>
              <a:buChar char="–"/>
              <a:tabLst>
                <a:tab pos="266700" algn="l"/>
              </a:tabLst>
            </a:pPr>
            <a:endParaRPr lang="de-DE" sz="1200" dirty="0">
              <a:latin typeface="+mn-lt"/>
              <a:cs typeface="+mn-cs"/>
            </a:endParaRPr>
          </a:p>
          <a:p>
            <a:pPr marL="268288" indent="-268288" algn="l">
              <a:spcAft>
                <a:spcPct val="30000"/>
              </a:spcAft>
              <a:buFont typeface="Arial" pitchFamily="34" charset="0"/>
              <a:buChar char="–"/>
              <a:tabLst>
                <a:tab pos="266700" algn="l"/>
              </a:tabLst>
            </a:pPr>
            <a:r>
              <a:rPr lang="de-DE" sz="1200" dirty="0">
                <a:latin typeface="+mn-lt"/>
                <a:cs typeface="+mn-cs"/>
              </a:rPr>
              <a:t>Nach Produktivsetzung (Go-Live) erfolgt eine drei-monatige </a:t>
            </a:r>
            <a:r>
              <a:rPr lang="de-DE" sz="1200" dirty="0" err="1">
                <a:latin typeface="+mn-lt"/>
                <a:cs typeface="+mn-cs"/>
              </a:rPr>
              <a:t>Hypercare</a:t>
            </a:r>
            <a:r>
              <a:rPr lang="de-DE" sz="1200" dirty="0">
                <a:latin typeface="+mn-lt"/>
                <a:cs typeface="+mn-cs"/>
              </a:rPr>
              <a:t>-Phase.</a:t>
            </a:r>
          </a:p>
          <a:p>
            <a:pPr marL="268288" indent="-268288" algn="l">
              <a:spcAft>
                <a:spcPct val="30000"/>
              </a:spcAft>
              <a:buFont typeface="Arial" pitchFamily="34" charset="0"/>
              <a:buChar char="–"/>
              <a:tabLst>
                <a:tab pos="266700" algn="l"/>
              </a:tabLst>
            </a:pPr>
            <a:endParaRPr lang="de-DE" sz="1200" dirty="0">
              <a:latin typeface="+mn-lt"/>
              <a:cs typeface="+mn-cs"/>
            </a:endParaRPr>
          </a:p>
        </p:txBody>
      </p:sp>
      <p:sp>
        <p:nvSpPr>
          <p:cNvPr id="83" name="Pfeil: eingekerbt nach rechts 34">
            <a:extLst>
              <a:ext uri="{FF2B5EF4-FFF2-40B4-BE49-F238E27FC236}">
                <a16:creationId xmlns:a16="http://schemas.microsoft.com/office/drawing/2014/main" id="{43256979-7927-8241-BE91-E81BC8B77455}"/>
              </a:ext>
            </a:extLst>
          </p:cNvPr>
          <p:cNvSpPr/>
          <p:nvPr/>
        </p:nvSpPr>
        <p:spPr bwMode="auto">
          <a:xfrm>
            <a:off x="1801446" y="4869160"/>
            <a:ext cx="3471717" cy="478565"/>
          </a:xfrm>
          <a:prstGeom prst="notchedRightArrow">
            <a:avLst/>
          </a:prstGeom>
          <a:solidFill>
            <a:srgbClr val="86A8D0"/>
          </a:solidFill>
          <a:ln>
            <a:noFill/>
          </a:ln>
          <a:effectLst/>
          <a:extLst/>
        </p:spPr>
        <p:txBody>
          <a:bodyPr lIns="67500" tIns="35100" rIns="67500" bIns="35100" anchor="ctr"/>
          <a:lstStyle/>
          <a:p>
            <a:pPr algn="l" fontAlgn="auto">
              <a:spcBef>
                <a:spcPts val="0"/>
              </a:spcBef>
              <a:spcAft>
                <a:spcPts val="0"/>
              </a:spcAft>
            </a:pPr>
            <a:r>
              <a:rPr lang="de-DE" sz="800" kern="0" dirty="0">
                <a:solidFill>
                  <a:schemeClr val="accent2"/>
                </a:solidFill>
              </a:rPr>
              <a:t>Learning</a:t>
            </a:r>
          </a:p>
        </p:txBody>
      </p:sp>
      <p:sp>
        <p:nvSpPr>
          <p:cNvPr id="84" name="Ellipse 88">
            <a:extLst>
              <a:ext uri="{FF2B5EF4-FFF2-40B4-BE49-F238E27FC236}">
                <a16:creationId xmlns:a16="http://schemas.microsoft.com/office/drawing/2014/main" id="{6D848975-0250-3D45-9C0C-3F4976065E4C}"/>
              </a:ext>
            </a:extLst>
          </p:cNvPr>
          <p:cNvSpPr/>
          <p:nvPr/>
        </p:nvSpPr>
        <p:spPr bwMode="auto">
          <a:xfrm>
            <a:off x="5276631" y="5054643"/>
            <a:ext cx="125378" cy="127669"/>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67500" tIns="35100" rIns="67500" bIns="35100" numCol="1" rtlCol="0" anchor="ctr" anchorCtr="0" compatLnSpc="1">
            <a:prstTxWarp prst="textNoShape">
              <a:avLst/>
            </a:prstTxWarp>
          </a:bodyPr>
          <a:lstStyle/>
          <a:p>
            <a:pPr defTabSz="685800"/>
            <a:endParaRPr lang="de-DE" sz="1500" dirty="0" err="1">
              <a:solidFill>
                <a:schemeClr val="bg1"/>
              </a:solidFill>
            </a:endParaRPr>
          </a:p>
        </p:txBody>
      </p:sp>
      <p:sp>
        <p:nvSpPr>
          <p:cNvPr id="85" name="Textfeld 84">
            <a:extLst>
              <a:ext uri="{FF2B5EF4-FFF2-40B4-BE49-F238E27FC236}">
                <a16:creationId xmlns:a16="http://schemas.microsoft.com/office/drawing/2014/main" id="{EE080D7B-B270-1D4E-BA3D-74B5D86EBA21}"/>
              </a:ext>
            </a:extLst>
          </p:cNvPr>
          <p:cNvSpPr txBox="1"/>
          <p:nvPr/>
        </p:nvSpPr>
        <p:spPr>
          <a:xfrm>
            <a:off x="5336750" y="5013176"/>
            <a:ext cx="696617" cy="276358"/>
          </a:xfrm>
          <a:prstGeom prst="rect">
            <a:avLst/>
          </a:prstGeom>
          <a:noFill/>
        </p:spPr>
        <p:txBody>
          <a:bodyPr wrap="square" rtlCol="0">
            <a:spAutoFit/>
          </a:bodyPr>
          <a:lstStyle/>
          <a:p>
            <a:pPr algn="l"/>
            <a:r>
              <a:rPr lang="de-DE" sz="750" dirty="0">
                <a:solidFill>
                  <a:schemeClr val="accent2"/>
                </a:solidFill>
              </a:rPr>
              <a:t>Go-Live</a:t>
            </a:r>
          </a:p>
        </p:txBody>
      </p:sp>
      <p:sp>
        <p:nvSpPr>
          <p:cNvPr id="86" name="Pfeil: eingekerbt nach rechts 34">
            <a:extLst>
              <a:ext uri="{FF2B5EF4-FFF2-40B4-BE49-F238E27FC236}">
                <a16:creationId xmlns:a16="http://schemas.microsoft.com/office/drawing/2014/main" id="{43256979-7927-8241-BE91-E81BC8B77455}"/>
              </a:ext>
            </a:extLst>
          </p:cNvPr>
          <p:cNvSpPr/>
          <p:nvPr/>
        </p:nvSpPr>
        <p:spPr bwMode="auto">
          <a:xfrm>
            <a:off x="1804914" y="5301208"/>
            <a:ext cx="3471717" cy="478565"/>
          </a:xfrm>
          <a:prstGeom prst="notchedRightArrow">
            <a:avLst/>
          </a:prstGeom>
          <a:solidFill>
            <a:srgbClr val="86A8D0"/>
          </a:solidFill>
          <a:ln>
            <a:noFill/>
          </a:ln>
          <a:effectLst/>
          <a:extLst/>
        </p:spPr>
        <p:txBody>
          <a:bodyPr lIns="67500" tIns="35100" rIns="67500" bIns="35100" anchor="ctr"/>
          <a:lstStyle/>
          <a:p>
            <a:pPr algn="l" fontAlgn="auto">
              <a:spcBef>
                <a:spcPts val="0"/>
              </a:spcBef>
              <a:spcAft>
                <a:spcPts val="0"/>
              </a:spcAft>
            </a:pPr>
            <a:r>
              <a:rPr lang="de-DE" sz="800" kern="0" dirty="0">
                <a:solidFill>
                  <a:schemeClr val="accent2"/>
                </a:solidFill>
              </a:rPr>
              <a:t>SAP </a:t>
            </a:r>
            <a:r>
              <a:rPr lang="de-DE" sz="800" kern="0" dirty="0" err="1">
                <a:solidFill>
                  <a:schemeClr val="accent2"/>
                </a:solidFill>
              </a:rPr>
              <a:t>CoPilot</a:t>
            </a:r>
            <a:endParaRPr lang="de-DE" sz="800" kern="0" dirty="0">
              <a:solidFill>
                <a:schemeClr val="accent2"/>
              </a:solidFill>
            </a:endParaRPr>
          </a:p>
        </p:txBody>
      </p:sp>
      <p:sp>
        <p:nvSpPr>
          <p:cNvPr id="87" name="Ellipse 88">
            <a:extLst>
              <a:ext uri="{FF2B5EF4-FFF2-40B4-BE49-F238E27FC236}">
                <a16:creationId xmlns:a16="http://schemas.microsoft.com/office/drawing/2014/main" id="{6D848975-0250-3D45-9C0C-3F4976065E4C}"/>
              </a:ext>
            </a:extLst>
          </p:cNvPr>
          <p:cNvSpPr/>
          <p:nvPr/>
        </p:nvSpPr>
        <p:spPr bwMode="auto">
          <a:xfrm>
            <a:off x="5273768" y="5483339"/>
            <a:ext cx="125378" cy="127669"/>
          </a:xfrm>
          <a:prstGeom prst="ellipse">
            <a:avLst/>
          </a:prstGeom>
          <a:solidFill>
            <a:schemeClr val="accent2"/>
          </a:solidFill>
          <a:ln w="9525" cap="flat" cmpd="sng" algn="ctr">
            <a:noFill/>
            <a:prstDash val="solid"/>
            <a:round/>
            <a:headEnd type="none" w="med" len="med"/>
            <a:tailEnd type="none" w="med" len="med"/>
          </a:ln>
          <a:effectLst/>
          <a:extLst/>
        </p:spPr>
        <p:txBody>
          <a:bodyPr vert="horz" wrap="square" lIns="67500" tIns="35100" rIns="67500" bIns="35100" numCol="1" rtlCol="0" anchor="ctr" anchorCtr="0" compatLnSpc="1">
            <a:prstTxWarp prst="textNoShape">
              <a:avLst/>
            </a:prstTxWarp>
          </a:bodyPr>
          <a:lstStyle/>
          <a:p>
            <a:pPr defTabSz="685800"/>
            <a:endParaRPr lang="de-DE" sz="1500" dirty="0" err="1">
              <a:solidFill>
                <a:schemeClr val="bg1"/>
              </a:solidFill>
            </a:endParaRPr>
          </a:p>
        </p:txBody>
      </p:sp>
      <p:sp>
        <p:nvSpPr>
          <p:cNvPr id="88" name="Textfeld 87">
            <a:extLst>
              <a:ext uri="{FF2B5EF4-FFF2-40B4-BE49-F238E27FC236}">
                <a16:creationId xmlns:a16="http://schemas.microsoft.com/office/drawing/2014/main" id="{EE080D7B-B270-1D4E-BA3D-74B5D86EBA21}"/>
              </a:ext>
            </a:extLst>
          </p:cNvPr>
          <p:cNvSpPr txBox="1"/>
          <p:nvPr/>
        </p:nvSpPr>
        <p:spPr>
          <a:xfrm>
            <a:off x="5327375" y="5456898"/>
            <a:ext cx="696617" cy="276358"/>
          </a:xfrm>
          <a:prstGeom prst="rect">
            <a:avLst/>
          </a:prstGeom>
          <a:noFill/>
        </p:spPr>
        <p:txBody>
          <a:bodyPr wrap="square" rtlCol="0">
            <a:spAutoFit/>
          </a:bodyPr>
          <a:lstStyle/>
          <a:p>
            <a:pPr algn="l"/>
            <a:r>
              <a:rPr lang="de-DE" sz="750" dirty="0">
                <a:solidFill>
                  <a:schemeClr val="accent2"/>
                </a:solidFill>
              </a:rPr>
              <a:t>Go-Live</a:t>
            </a:r>
          </a:p>
        </p:txBody>
      </p:sp>
      <p:sp>
        <p:nvSpPr>
          <p:cNvPr id="3" name="Rechteck 2">
            <a:extLst>
              <a:ext uri="{FF2B5EF4-FFF2-40B4-BE49-F238E27FC236}">
                <a16:creationId xmlns:a16="http://schemas.microsoft.com/office/drawing/2014/main" id="{BABFFB2C-6F69-0B46-9D6D-6D680F8B1AD8}"/>
              </a:ext>
            </a:extLst>
          </p:cNvPr>
          <p:cNvSpPr/>
          <p:nvPr/>
        </p:nvSpPr>
        <p:spPr bwMode="auto">
          <a:xfrm>
            <a:off x="1801445" y="5733257"/>
            <a:ext cx="1090767" cy="288032"/>
          </a:xfrm>
          <a:prstGeom prst="rect">
            <a:avLst/>
          </a:prstGeom>
          <a:noFill/>
          <a:ln w="9525" cap="flat" cmpd="sng" algn="ctr">
            <a:solidFill>
              <a:schemeClr val="tx1"/>
            </a:solidFill>
            <a:prstDash val="lgDashDot"/>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kumimoji="0" lang="de-DE" sz="1200" b="0" i="0" u="none" strike="noStrike" cap="none" normalizeH="0" baseline="0" dirty="0">
                <a:ln>
                  <a:noFill/>
                </a:ln>
                <a:effectLst/>
                <a:latin typeface="Arial" charset="0"/>
                <a:cs typeface="Arial" charset="0"/>
              </a:rPr>
              <a:t>Iteration 1</a:t>
            </a:r>
          </a:p>
        </p:txBody>
      </p:sp>
      <p:sp>
        <p:nvSpPr>
          <p:cNvPr id="45" name="Rechteck 44">
            <a:extLst>
              <a:ext uri="{FF2B5EF4-FFF2-40B4-BE49-F238E27FC236}">
                <a16:creationId xmlns:a16="http://schemas.microsoft.com/office/drawing/2014/main" id="{BABFFB2C-6F69-0B46-9D6D-6D680F8B1AD8}"/>
              </a:ext>
            </a:extLst>
          </p:cNvPr>
          <p:cNvSpPr/>
          <p:nvPr/>
        </p:nvSpPr>
        <p:spPr bwMode="auto">
          <a:xfrm>
            <a:off x="2892212" y="5732176"/>
            <a:ext cx="1090767" cy="288032"/>
          </a:xfrm>
          <a:prstGeom prst="rect">
            <a:avLst/>
          </a:prstGeom>
          <a:noFill/>
          <a:ln w="9525" cap="flat" cmpd="sng" algn="ctr">
            <a:solidFill>
              <a:schemeClr val="tx1"/>
            </a:solidFill>
            <a:prstDash val="lgDashDot"/>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kumimoji="0" lang="de-DE" sz="1200" b="0" i="0" u="none" strike="noStrike" cap="none" normalizeH="0" baseline="0" dirty="0">
                <a:ln>
                  <a:noFill/>
                </a:ln>
                <a:effectLst/>
                <a:latin typeface="Arial" charset="0"/>
                <a:cs typeface="Arial" charset="0"/>
              </a:rPr>
              <a:t>Iteration </a:t>
            </a:r>
            <a:r>
              <a:rPr kumimoji="0" lang="de-DE" sz="1200" b="0" i="0" u="none" strike="noStrike" cap="none" normalizeH="0" baseline="0" dirty="0" smtClean="0">
                <a:ln>
                  <a:noFill/>
                </a:ln>
                <a:effectLst/>
                <a:latin typeface="Arial" charset="0"/>
                <a:cs typeface="Arial" charset="0"/>
              </a:rPr>
              <a:t>2</a:t>
            </a:r>
            <a:endParaRPr kumimoji="0" lang="de-DE" sz="1200" b="0" i="0" u="none" strike="noStrike" cap="none" normalizeH="0" baseline="0" dirty="0">
              <a:ln>
                <a:noFill/>
              </a:ln>
              <a:effectLst/>
              <a:latin typeface="Arial" charset="0"/>
              <a:cs typeface="Arial" charset="0"/>
            </a:endParaRPr>
          </a:p>
        </p:txBody>
      </p:sp>
      <p:sp>
        <p:nvSpPr>
          <p:cNvPr id="56" name="Pfeil: eingekerbt nach rechts 34">
            <a:extLst>
              <a:ext uri="{FF2B5EF4-FFF2-40B4-BE49-F238E27FC236}">
                <a16:creationId xmlns:a16="http://schemas.microsoft.com/office/drawing/2014/main" id="{D0154B8A-D436-2248-9026-0EEAED6FA1D2}"/>
              </a:ext>
            </a:extLst>
          </p:cNvPr>
          <p:cNvSpPr/>
          <p:nvPr/>
        </p:nvSpPr>
        <p:spPr bwMode="auto">
          <a:xfrm>
            <a:off x="4514202" y="3992767"/>
            <a:ext cx="2106584" cy="478565"/>
          </a:xfrm>
          <a:prstGeom prst="notchedRightArrow">
            <a:avLst/>
          </a:prstGeom>
          <a:solidFill>
            <a:srgbClr val="86A8D0"/>
          </a:solidFill>
          <a:ln>
            <a:noFill/>
          </a:ln>
          <a:effectLst/>
          <a:extLst/>
        </p:spPr>
        <p:txBody>
          <a:bodyPr lIns="67500" tIns="35100" rIns="67500" bIns="35100" anchor="ctr"/>
          <a:lstStyle/>
          <a:p>
            <a:pPr algn="l" fontAlgn="auto">
              <a:spcBef>
                <a:spcPts val="0"/>
              </a:spcBef>
              <a:spcAft>
                <a:spcPts val="0"/>
              </a:spcAft>
            </a:pPr>
            <a:r>
              <a:rPr lang="de-DE" sz="800" kern="0" dirty="0" smtClean="0">
                <a:solidFill>
                  <a:schemeClr val="accent2"/>
                </a:solidFill>
              </a:rPr>
              <a:t>Reisemanagement Umsetzung</a:t>
            </a:r>
            <a:endParaRPr lang="de-DE" sz="800" kern="0" dirty="0">
              <a:solidFill>
                <a:schemeClr val="accent2"/>
              </a:solidFill>
            </a:endParaRPr>
          </a:p>
        </p:txBody>
      </p:sp>
      <p:sp>
        <p:nvSpPr>
          <p:cNvPr id="46" name="Rechteck 45">
            <a:extLst>
              <a:ext uri="{FF2B5EF4-FFF2-40B4-BE49-F238E27FC236}">
                <a16:creationId xmlns:a16="http://schemas.microsoft.com/office/drawing/2014/main" id="{BABFFB2C-6F69-0B46-9D6D-6D680F8B1AD8}"/>
              </a:ext>
            </a:extLst>
          </p:cNvPr>
          <p:cNvSpPr/>
          <p:nvPr/>
        </p:nvSpPr>
        <p:spPr bwMode="auto">
          <a:xfrm>
            <a:off x="3984207" y="5731095"/>
            <a:ext cx="1090767" cy="288032"/>
          </a:xfrm>
          <a:prstGeom prst="rect">
            <a:avLst/>
          </a:prstGeom>
          <a:noFill/>
          <a:ln w="9525" cap="flat" cmpd="sng" algn="ctr">
            <a:solidFill>
              <a:schemeClr val="tx1"/>
            </a:solidFill>
            <a:prstDash val="lgDashDot"/>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kumimoji="0" lang="de-DE" sz="1200" b="0" i="0" u="none" strike="noStrike" cap="none" normalizeH="0" baseline="0" dirty="0">
                <a:ln>
                  <a:noFill/>
                </a:ln>
                <a:effectLst/>
                <a:latin typeface="Arial" charset="0"/>
                <a:cs typeface="Arial" charset="0"/>
              </a:rPr>
              <a:t>Iteration </a:t>
            </a:r>
            <a:r>
              <a:rPr kumimoji="0" lang="de-DE" sz="1200" b="0" i="0" u="none" strike="noStrike" cap="none" normalizeH="0" baseline="0" dirty="0" smtClean="0">
                <a:ln>
                  <a:noFill/>
                </a:ln>
                <a:effectLst/>
                <a:latin typeface="Arial" charset="0"/>
                <a:cs typeface="Arial" charset="0"/>
              </a:rPr>
              <a:t>3</a:t>
            </a:r>
            <a:endParaRPr kumimoji="0" lang="de-DE" sz="1200" b="0" i="0" u="none" strike="noStrike" cap="none" normalizeH="0" baseline="0" dirty="0">
              <a:ln>
                <a:noFill/>
              </a:ln>
              <a:effectLst/>
              <a:latin typeface="Arial" charset="0"/>
              <a:cs typeface="Arial" charset="0"/>
            </a:endParaRPr>
          </a:p>
        </p:txBody>
      </p:sp>
      <p:cxnSp>
        <p:nvCxnSpPr>
          <p:cNvPr id="54" name="Gerader Verbinder 11">
            <a:extLst>
              <a:ext uri="{FF2B5EF4-FFF2-40B4-BE49-F238E27FC236}">
                <a16:creationId xmlns:a16="http://schemas.microsoft.com/office/drawing/2014/main" id="{DF3B1845-A37B-FE42-8230-406BEDDE0970}"/>
              </a:ext>
            </a:extLst>
          </p:cNvPr>
          <p:cNvCxnSpPr/>
          <p:nvPr/>
        </p:nvCxnSpPr>
        <p:spPr bwMode="auto">
          <a:xfrm>
            <a:off x="4642429" y="1938466"/>
            <a:ext cx="0" cy="287334"/>
          </a:xfrm>
          <a:prstGeom prst="line">
            <a:avLst/>
          </a:prstGeom>
          <a:solidFill>
            <a:schemeClr val="bg1"/>
          </a:solidFill>
          <a:ln w="63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Textfeld 54">
            <a:extLst>
              <a:ext uri="{FF2B5EF4-FFF2-40B4-BE49-F238E27FC236}">
                <a16:creationId xmlns:a16="http://schemas.microsoft.com/office/drawing/2014/main" id="{057E8C4D-6AF0-7847-A796-12252120391B}"/>
              </a:ext>
            </a:extLst>
          </p:cNvPr>
          <p:cNvSpPr txBox="1"/>
          <p:nvPr/>
        </p:nvSpPr>
        <p:spPr>
          <a:xfrm rot="19728106">
            <a:off x="4423444" y="1338672"/>
            <a:ext cx="1541901" cy="230832"/>
          </a:xfrm>
          <a:prstGeom prst="rect">
            <a:avLst/>
          </a:prstGeom>
          <a:noFill/>
        </p:spPr>
        <p:txBody>
          <a:bodyPr wrap="square" rtlCol="0">
            <a:spAutoFit/>
          </a:bodyPr>
          <a:lstStyle/>
          <a:p>
            <a:pPr algn="l"/>
            <a:r>
              <a:rPr lang="de-DE" sz="900" dirty="0">
                <a:solidFill>
                  <a:schemeClr val="accent2"/>
                </a:solidFill>
              </a:rPr>
              <a:t>Jan </a:t>
            </a:r>
            <a:r>
              <a:rPr lang="de-DE" sz="900" dirty="0" smtClean="0">
                <a:solidFill>
                  <a:schemeClr val="accent2"/>
                </a:solidFill>
              </a:rPr>
              <a:t>2020</a:t>
            </a:r>
            <a:endParaRPr lang="de-DE" sz="900" dirty="0">
              <a:solidFill>
                <a:schemeClr val="accent2"/>
              </a:solidFill>
            </a:endParaRPr>
          </a:p>
        </p:txBody>
      </p:sp>
    </p:spTree>
    <p:extLst>
      <p:ext uri="{BB962C8B-B14F-4D97-AF65-F5344CB8AC3E}">
        <p14:creationId xmlns:p14="http://schemas.microsoft.com/office/powerpoint/2010/main" val="1923539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Überblick </a:t>
            </a:r>
            <a:r>
              <a:rPr lang="de-DE" dirty="0" smtClean="0"/>
              <a:t>geplante </a:t>
            </a:r>
            <a:r>
              <a:rPr lang="de-DE" dirty="0"/>
              <a:t>Ausschreibung</a:t>
            </a:r>
          </a:p>
        </p:txBody>
      </p:sp>
    </p:spTree>
    <p:extLst>
      <p:ext uri="{BB962C8B-B14F-4D97-AF65-F5344CB8AC3E}">
        <p14:creationId xmlns:p14="http://schemas.microsoft.com/office/powerpoint/2010/main" val="4273698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Ablauf der Ausschreibung Reisemanagement</a:t>
            </a:r>
            <a:endParaRPr lang="de-DE" dirty="0"/>
          </a:p>
        </p:txBody>
      </p:sp>
      <p:graphicFrame>
        <p:nvGraphicFramePr>
          <p:cNvPr id="7" name="Inhaltsplatzhalter 6"/>
          <p:cNvGraphicFramePr>
            <a:graphicFrameLocks noGrp="1"/>
          </p:cNvGraphicFramePr>
          <p:nvPr>
            <p:ph idx="1"/>
            <p:extLst>
              <p:ext uri="{D42A27DB-BD31-4B8C-83A1-F6EECF244321}">
                <p14:modId xmlns:p14="http://schemas.microsoft.com/office/powerpoint/2010/main" val="3666665178"/>
              </p:ext>
            </p:extLst>
          </p:nvPr>
        </p:nvGraphicFramePr>
        <p:xfrm>
          <a:off x="334963" y="1314450"/>
          <a:ext cx="11522075" cy="4706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ußzeilenplatzhalter 3"/>
          <p:cNvSpPr>
            <a:spLocks noGrp="1"/>
          </p:cNvSpPr>
          <p:nvPr>
            <p:ph type="ftr" sz="quarter" idx="11"/>
          </p:nvPr>
        </p:nvSpPr>
        <p:spPr/>
        <p:txBody>
          <a:bodyPr/>
          <a:lstStyle/>
          <a:p>
            <a:r>
              <a:rPr lang="de-DE" dirty="0"/>
              <a:t>P1147 - HRMNY</a:t>
            </a:r>
            <a:endParaRPr lang="de-DE" dirty="0"/>
          </a:p>
        </p:txBody>
      </p:sp>
      <p:sp>
        <p:nvSpPr>
          <p:cNvPr id="5" name="Datumsplatzhalter 4"/>
          <p:cNvSpPr>
            <a:spLocks noGrp="1"/>
          </p:cNvSpPr>
          <p:nvPr>
            <p:ph type="dt" sz="half" idx="12"/>
          </p:nvPr>
        </p:nvSpPr>
        <p:spPr/>
        <p:txBody>
          <a:bodyPr/>
          <a:lstStyle/>
          <a:p>
            <a:pPr algn="l"/>
            <a:fld id="{3DC6354B-2C32-D949-9A88-E434EB170D57}" type="datetime1">
              <a:rPr lang="de-DE" smtClean="0"/>
              <a:t>29.01.2019</a:t>
            </a:fld>
            <a:endParaRPr lang="de-DE" dirty="0"/>
          </a:p>
        </p:txBody>
      </p:sp>
      <p:sp>
        <p:nvSpPr>
          <p:cNvPr id="6" name="Foliennummernplatzhalter 5"/>
          <p:cNvSpPr>
            <a:spLocks noGrp="1"/>
          </p:cNvSpPr>
          <p:nvPr>
            <p:ph type="sldNum" sz="quarter" idx="13"/>
          </p:nvPr>
        </p:nvSpPr>
        <p:spPr/>
        <p:txBody>
          <a:bodyPr/>
          <a:lstStyle/>
          <a:p>
            <a:r>
              <a:rPr lang="de-DE" smtClean="0"/>
              <a:t>Seite </a:t>
            </a:r>
            <a:fld id="{6F1BA828-8884-4DE0-86D6-A69D5A920C2F}" type="slidenum">
              <a:rPr lang="de-DE" smtClean="0"/>
              <a:pPr/>
              <a:t>26</a:t>
            </a:fld>
            <a:endParaRPr lang="de-DE" dirty="0"/>
          </a:p>
        </p:txBody>
      </p:sp>
    </p:spTree>
    <p:extLst>
      <p:ext uri="{BB962C8B-B14F-4D97-AF65-F5344CB8AC3E}">
        <p14:creationId xmlns:p14="http://schemas.microsoft.com/office/powerpoint/2010/main" val="3267144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Rahmenbedingungen zur Zusammenarbeit mit den Gruppenunternehmen</a:t>
            </a:r>
          </a:p>
        </p:txBody>
      </p:sp>
    </p:spTree>
    <p:extLst>
      <p:ext uri="{BB962C8B-B14F-4D97-AF65-F5344CB8AC3E}">
        <p14:creationId xmlns:p14="http://schemas.microsoft.com/office/powerpoint/2010/main" val="295957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Schaffung eines gemeinsamen Bilds der Workshop-Ziele</a:t>
            </a:r>
          </a:p>
        </p:txBody>
      </p:sp>
    </p:spTree>
    <p:extLst>
      <p:ext uri="{BB962C8B-B14F-4D97-AF65-F5344CB8AC3E}">
        <p14:creationId xmlns:p14="http://schemas.microsoft.com/office/powerpoint/2010/main" val="1264467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buNone/>
            </a:pPr>
            <a:r>
              <a:rPr lang="de-DE" dirty="0" smtClean="0"/>
              <a:t>Vorstellung </a:t>
            </a:r>
            <a:r>
              <a:rPr lang="de-DE" dirty="0"/>
              <a:t>der Guideline zu einem </a:t>
            </a:r>
            <a:r>
              <a:rPr lang="de-DE" dirty="0" smtClean="0"/>
              <a:t>Reisezyklus</a:t>
            </a:r>
            <a:endParaRPr lang="de-DE" dirty="0"/>
          </a:p>
        </p:txBody>
      </p:sp>
    </p:spTree>
    <p:extLst>
      <p:ext uri="{BB962C8B-B14F-4D97-AF65-F5344CB8AC3E}">
        <p14:creationId xmlns:p14="http://schemas.microsoft.com/office/powerpoint/2010/main" val="3694557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Vorstellungsrunde</a:t>
            </a:r>
            <a:endParaRPr lang="de-DE" dirty="0"/>
          </a:p>
        </p:txBody>
      </p:sp>
    </p:spTree>
    <p:extLst>
      <p:ext uri="{BB962C8B-B14F-4D97-AF65-F5344CB8AC3E}">
        <p14:creationId xmlns:p14="http://schemas.microsoft.com/office/powerpoint/2010/main" val="1157583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Erarbeitung der am Reisezyklus beteiligten Rollen und Personen in Form von </a:t>
            </a:r>
            <a:r>
              <a:rPr lang="de-DE" dirty="0" err="1" smtClean="0"/>
              <a:t>Personas</a:t>
            </a:r>
            <a:endParaRPr lang="de-DE" dirty="0"/>
          </a:p>
        </p:txBody>
      </p:sp>
    </p:spTree>
    <p:extLst>
      <p:ext uri="{BB962C8B-B14F-4D97-AF65-F5344CB8AC3E}">
        <p14:creationId xmlns:p14="http://schemas.microsoft.com/office/powerpoint/2010/main" val="865746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25408" t="-292" b="-7243"/>
          <a:stretch/>
        </p:blipFill>
        <p:spPr>
          <a:noFill/>
        </p:spPr>
      </p:pic>
      <p:sp>
        <p:nvSpPr>
          <p:cNvPr id="3" name="Textplatzhalter 2"/>
          <p:cNvSpPr>
            <a:spLocks noGrp="1"/>
          </p:cNvSpPr>
          <p:nvPr>
            <p:ph type="body" sz="quarter" idx="11"/>
          </p:nvPr>
        </p:nvSpPr>
        <p:spPr/>
        <p:txBody>
          <a:bodyPr/>
          <a:lstStyle/>
          <a:p>
            <a:r>
              <a:rPr lang="de-DE" dirty="0"/>
              <a:t>Ziel ist ein hohes Maß an Benutzerfreundlichkeit und Einfachheit für Nutzer </a:t>
            </a:r>
            <a:r>
              <a:rPr lang="de-DE" dirty="0" smtClean="0"/>
              <a:t>einer Reisemanagementlösung</a:t>
            </a:r>
            <a:endParaRPr lang="de-DE" dirty="0"/>
          </a:p>
          <a:p>
            <a:r>
              <a:rPr lang="de-DE" dirty="0"/>
              <a:t>Angestrebt wird ein Konzept mit möglichst reduzierter Komplexität und intuitiv bedienbarer Oberfläche</a:t>
            </a:r>
          </a:p>
          <a:p>
            <a:r>
              <a:rPr lang="de-DE" dirty="0" smtClean="0"/>
              <a:t>User </a:t>
            </a:r>
            <a:r>
              <a:rPr lang="de-DE" dirty="0"/>
              <a:t>Experience und „Joy of </a:t>
            </a:r>
            <a:r>
              <a:rPr lang="de-DE" dirty="0" err="1"/>
              <a:t>Use</a:t>
            </a:r>
            <a:r>
              <a:rPr lang="de-DE" dirty="0"/>
              <a:t>“ sind wesentliche Voraussetzungen für die </a:t>
            </a:r>
            <a:r>
              <a:rPr lang="de-DE" dirty="0" smtClean="0"/>
              <a:t>Akzeptanz der Lösung</a:t>
            </a:r>
            <a:endParaRPr lang="de-DE" dirty="0"/>
          </a:p>
        </p:txBody>
      </p:sp>
      <p:sp>
        <p:nvSpPr>
          <p:cNvPr id="4" name="Fußzeilenplatzhalter 3"/>
          <p:cNvSpPr>
            <a:spLocks noGrp="1"/>
          </p:cNvSpPr>
          <p:nvPr>
            <p:ph type="ftr" sz="quarter" idx="12"/>
          </p:nvPr>
        </p:nvSpPr>
        <p:spPr/>
        <p:txBody>
          <a:bodyPr/>
          <a:lstStyle/>
          <a:p>
            <a:r>
              <a:rPr lang="de-DE" dirty="0"/>
              <a:t>P1147 - HRMNY</a:t>
            </a:r>
            <a:endParaRPr lang="de-DE" dirty="0"/>
          </a:p>
        </p:txBody>
      </p:sp>
      <p:sp>
        <p:nvSpPr>
          <p:cNvPr id="5" name="Titel 4"/>
          <p:cNvSpPr>
            <a:spLocks noGrp="1"/>
          </p:cNvSpPr>
          <p:nvPr>
            <p:ph type="title"/>
          </p:nvPr>
        </p:nvSpPr>
        <p:spPr/>
        <p:txBody>
          <a:bodyPr/>
          <a:lstStyle/>
          <a:p>
            <a:r>
              <a:rPr lang="de-DE" dirty="0"/>
              <a:t>Ziele</a:t>
            </a:r>
          </a:p>
        </p:txBody>
      </p:sp>
      <p:sp>
        <p:nvSpPr>
          <p:cNvPr id="6" name="Datumsplatzhalter 5"/>
          <p:cNvSpPr>
            <a:spLocks noGrp="1"/>
          </p:cNvSpPr>
          <p:nvPr>
            <p:ph type="dt" sz="half" idx="13"/>
          </p:nvPr>
        </p:nvSpPr>
        <p:spPr/>
        <p:txBody>
          <a:bodyPr/>
          <a:lstStyle/>
          <a:p>
            <a:pPr algn="l"/>
            <a:fld id="{943DADDB-B9E6-4C45-AE73-F6F4E856BCC5}" type="datetime1">
              <a:rPr lang="de-DE" smtClean="0"/>
              <a:t>29.01.2019</a:t>
            </a:fld>
            <a:endParaRPr lang="de-DE" dirty="0"/>
          </a:p>
        </p:txBody>
      </p:sp>
      <p:sp>
        <p:nvSpPr>
          <p:cNvPr id="7" name="Foliennummernplatzhalter 6"/>
          <p:cNvSpPr>
            <a:spLocks noGrp="1"/>
          </p:cNvSpPr>
          <p:nvPr>
            <p:ph type="sldNum" sz="quarter" idx="14"/>
          </p:nvPr>
        </p:nvSpPr>
        <p:spPr/>
        <p:txBody>
          <a:bodyPr/>
          <a:lstStyle/>
          <a:p>
            <a:r>
              <a:rPr lang="de-DE"/>
              <a:t>Seite </a:t>
            </a:r>
            <a:fld id="{6F1BA828-8884-4DE0-86D6-A69D5A920C2F}" type="slidenum">
              <a:rPr lang="de-DE" smtClean="0"/>
              <a:pPr/>
              <a:t>31</a:t>
            </a:fld>
            <a:endParaRPr lang="de-DE" dirty="0"/>
          </a:p>
        </p:txBody>
      </p:sp>
    </p:spTree>
    <p:extLst>
      <p:ext uri="{BB962C8B-B14F-4D97-AF65-F5344CB8AC3E}">
        <p14:creationId xmlns:p14="http://schemas.microsoft.com/office/powerpoint/2010/main" val="158608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a:xfrm>
            <a:off x="334964" y="1314000"/>
            <a:ext cx="5545012" cy="4707388"/>
          </a:xfrm>
        </p:spPr>
        <p:txBody>
          <a:bodyPr/>
          <a:lstStyle/>
          <a:p>
            <a:r>
              <a:rPr lang="de-DE" dirty="0"/>
              <a:t>User Centered Design (UCD) ist eine Projektvorgehensweise, welche darauf abzielt interaktive Produkte so zu gestalten, dass ein hohes Maß an Usability und User Experience erzielt wird.</a:t>
            </a:r>
          </a:p>
          <a:p>
            <a:r>
              <a:rPr lang="de-DE" dirty="0"/>
              <a:t>Der Mensch mit seinen Aufgaben, Zielen und Eigenschaften wird dabei in den Mittelpunkt des Gestaltungs- und Entwicklungsprozesses gestellt.</a:t>
            </a:r>
          </a:p>
          <a:p>
            <a:endParaRPr lang="de-DE" dirty="0"/>
          </a:p>
        </p:txBody>
      </p:sp>
      <p:sp>
        <p:nvSpPr>
          <p:cNvPr id="4" name="Fußzeilenplatzhalter 3"/>
          <p:cNvSpPr>
            <a:spLocks noGrp="1"/>
          </p:cNvSpPr>
          <p:nvPr>
            <p:ph type="ftr" sz="quarter" idx="12"/>
          </p:nvPr>
        </p:nvSpPr>
        <p:spPr/>
        <p:txBody>
          <a:bodyPr/>
          <a:lstStyle/>
          <a:p>
            <a:r>
              <a:rPr lang="de-DE" dirty="0"/>
              <a:t>P1147 - HRMNY</a:t>
            </a:r>
            <a:endParaRPr lang="de-DE" dirty="0"/>
          </a:p>
        </p:txBody>
      </p:sp>
      <p:sp>
        <p:nvSpPr>
          <p:cNvPr id="5" name="Titel 4"/>
          <p:cNvSpPr>
            <a:spLocks noGrp="1"/>
          </p:cNvSpPr>
          <p:nvPr>
            <p:ph type="title"/>
          </p:nvPr>
        </p:nvSpPr>
        <p:spPr/>
        <p:txBody>
          <a:bodyPr/>
          <a:lstStyle/>
          <a:p>
            <a:r>
              <a:rPr lang="de-DE" dirty="0"/>
              <a:t>Vorgehensweise</a:t>
            </a:r>
          </a:p>
        </p:txBody>
      </p:sp>
      <p:sp>
        <p:nvSpPr>
          <p:cNvPr id="6" name="Datumsplatzhalter 5"/>
          <p:cNvSpPr>
            <a:spLocks noGrp="1"/>
          </p:cNvSpPr>
          <p:nvPr>
            <p:ph type="dt" sz="half" idx="13"/>
          </p:nvPr>
        </p:nvSpPr>
        <p:spPr/>
        <p:txBody>
          <a:bodyPr/>
          <a:lstStyle/>
          <a:p>
            <a:pPr algn="l"/>
            <a:fld id="{37F3A741-25C1-A543-8978-7236A44D657B}" type="datetime1">
              <a:rPr lang="de-DE" smtClean="0"/>
              <a:t>29.01.2019</a:t>
            </a:fld>
            <a:endParaRPr lang="de-DE" dirty="0"/>
          </a:p>
        </p:txBody>
      </p:sp>
      <p:sp>
        <p:nvSpPr>
          <p:cNvPr id="7" name="Foliennummernplatzhalter 6"/>
          <p:cNvSpPr>
            <a:spLocks noGrp="1"/>
          </p:cNvSpPr>
          <p:nvPr>
            <p:ph type="sldNum" sz="quarter" idx="14"/>
          </p:nvPr>
        </p:nvSpPr>
        <p:spPr/>
        <p:txBody>
          <a:bodyPr/>
          <a:lstStyle/>
          <a:p>
            <a:r>
              <a:rPr lang="de-DE"/>
              <a:t>Seite </a:t>
            </a:r>
            <a:fld id="{6F1BA828-8884-4DE0-86D6-A69D5A920C2F}" type="slidenum">
              <a:rPr lang="de-DE" smtClean="0"/>
              <a:pPr/>
              <a:t>32</a:t>
            </a:fld>
            <a:endParaRPr lang="de-DE" dirty="0"/>
          </a:p>
        </p:txBody>
      </p:sp>
      <p:pic>
        <p:nvPicPr>
          <p:cNvPr id="13" name="Bildplatzhalter 12"/>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7251" t="18124" r="8012" b="12698"/>
          <a:stretch/>
        </p:blipFill>
        <p:spPr>
          <a:xfrm>
            <a:off x="6167040" y="1376363"/>
            <a:ext cx="5689600" cy="4645025"/>
          </a:xfrm>
          <a:noFill/>
        </p:spPr>
      </p:pic>
    </p:spTree>
    <p:extLst>
      <p:ext uri="{BB962C8B-B14F-4D97-AF65-F5344CB8AC3E}">
        <p14:creationId xmlns:p14="http://schemas.microsoft.com/office/powerpoint/2010/main" val="898004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p:txBody>
          <a:bodyPr/>
          <a:lstStyle/>
          <a:p>
            <a:r>
              <a:rPr lang="de-DE" dirty="0"/>
              <a:t>Eine Persona stellt einen Prototyp für eine Gruppe von Nutzern dar, mit konkret ausgeprägten Eigenschaften und einem konkreten Nutzungsverhalten. </a:t>
            </a:r>
          </a:p>
          <a:p>
            <a:r>
              <a:rPr lang="de-DE" dirty="0"/>
              <a:t>Diese fiktiven Personen stehen stellvertretend für die späteren tatsächlichen Anwender. </a:t>
            </a:r>
          </a:p>
          <a:p>
            <a:r>
              <a:rPr lang="de-DE" dirty="0"/>
              <a:t>Persona-Workshops wecken die Empathie aller Beteiligten und sorgen für den notwendigen Perspektivwechsel. Das hilft Potentiale aufzudecken und Anforderungen besser zu verstehen.</a:t>
            </a:r>
          </a:p>
        </p:txBody>
      </p:sp>
      <p:sp>
        <p:nvSpPr>
          <p:cNvPr id="4" name="Fußzeilenplatzhalter 3"/>
          <p:cNvSpPr>
            <a:spLocks noGrp="1"/>
          </p:cNvSpPr>
          <p:nvPr>
            <p:ph type="ftr" sz="quarter" idx="12"/>
          </p:nvPr>
        </p:nvSpPr>
        <p:spPr/>
        <p:txBody>
          <a:bodyPr/>
          <a:lstStyle/>
          <a:p>
            <a:r>
              <a:rPr lang="de-DE" dirty="0"/>
              <a:t>P1147 - HRMNY</a:t>
            </a:r>
            <a:endParaRPr lang="de-DE" dirty="0"/>
          </a:p>
        </p:txBody>
      </p:sp>
      <p:sp>
        <p:nvSpPr>
          <p:cNvPr id="5" name="Titel 4"/>
          <p:cNvSpPr>
            <a:spLocks noGrp="1"/>
          </p:cNvSpPr>
          <p:nvPr>
            <p:ph type="title"/>
          </p:nvPr>
        </p:nvSpPr>
        <p:spPr/>
        <p:txBody>
          <a:bodyPr/>
          <a:lstStyle/>
          <a:p>
            <a:r>
              <a:rPr lang="de-DE" dirty="0"/>
              <a:t>Was sind Personas?</a:t>
            </a:r>
          </a:p>
        </p:txBody>
      </p:sp>
      <p:sp>
        <p:nvSpPr>
          <p:cNvPr id="6" name="Datumsplatzhalter 5"/>
          <p:cNvSpPr>
            <a:spLocks noGrp="1"/>
          </p:cNvSpPr>
          <p:nvPr>
            <p:ph type="dt" sz="half" idx="13"/>
          </p:nvPr>
        </p:nvSpPr>
        <p:spPr/>
        <p:txBody>
          <a:bodyPr/>
          <a:lstStyle/>
          <a:p>
            <a:pPr algn="l"/>
            <a:fld id="{37F3A741-25C1-A543-8978-7236A44D657B}" type="datetime1">
              <a:rPr lang="de-DE" smtClean="0"/>
              <a:t>29.01.2019</a:t>
            </a:fld>
            <a:endParaRPr lang="de-DE" dirty="0"/>
          </a:p>
        </p:txBody>
      </p:sp>
      <p:sp>
        <p:nvSpPr>
          <p:cNvPr id="7" name="Foliennummernplatzhalter 6"/>
          <p:cNvSpPr>
            <a:spLocks noGrp="1"/>
          </p:cNvSpPr>
          <p:nvPr>
            <p:ph type="sldNum" sz="quarter" idx="14"/>
          </p:nvPr>
        </p:nvSpPr>
        <p:spPr/>
        <p:txBody>
          <a:bodyPr/>
          <a:lstStyle/>
          <a:p>
            <a:r>
              <a:rPr lang="de-DE"/>
              <a:t>Seite </a:t>
            </a:r>
            <a:fld id="{6F1BA828-8884-4DE0-86D6-A69D5A920C2F}" type="slidenum">
              <a:rPr lang="de-DE" smtClean="0"/>
              <a:pPr/>
              <a:t>33</a:t>
            </a:fld>
            <a:endParaRPr lang="de-DE" dirty="0"/>
          </a:p>
        </p:txBody>
      </p:sp>
      <p:pic>
        <p:nvPicPr>
          <p:cNvPr id="9" name="Bild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0136" y="1405211"/>
            <a:ext cx="1765300" cy="1765300"/>
          </a:xfrm>
          <a:prstGeom prst="rect">
            <a:avLst/>
          </a:prstGeom>
          <a:effectLst>
            <a:outerShdw blurRad="76200" dist="76200" dir="2700000" sx="98000" sy="98000" algn="tl" rotWithShape="0">
              <a:prstClr val="black">
                <a:alpha val="18000"/>
              </a:prstClr>
            </a:outerShdw>
          </a:effectLst>
        </p:spPr>
      </p:pic>
      <p:pic>
        <p:nvPicPr>
          <p:cNvPr id="10" name="Bild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0416" y="2492896"/>
            <a:ext cx="1764000" cy="1764000"/>
          </a:xfrm>
          <a:prstGeom prst="rect">
            <a:avLst/>
          </a:prstGeom>
          <a:effectLst>
            <a:outerShdw blurRad="127000" dist="25400" dir="2700000" algn="tl" rotWithShape="0">
              <a:prstClr val="black">
                <a:alpha val="40000"/>
              </a:prstClr>
            </a:outerShdw>
          </a:effectLst>
        </p:spPr>
      </p:pic>
      <p:pic>
        <p:nvPicPr>
          <p:cNvPr id="11" name="Bild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4368" y="3971931"/>
            <a:ext cx="1764000" cy="1764000"/>
          </a:xfrm>
          <a:prstGeom prst="rect">
            <a:avLst/>
          </a:prstGeom>
          <a:effectLst>
            <a:outerShdw blurRad="114300" dist="25400" dir="2700000" sx="101000" sy="101000" algn="tl" rotWithShape="0">
              <a:prstClr val="black">
                <a:alpha val="40000"/>
              </a:prstClr>
            </a:outerShdw>
          </a:effectLst>
        </p:spPr>
      </p:pic>
    </p:spTree>
    <p:extLst>
      <p:ext uri="{BB962C8B-B14F-4D97-AF65-F5344CB8AC3E}">
        <p14:creationId xmlns:p14="http://schemas.microsoft.com/office/powerpoint/2010/main" val="267210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p:txBody>
          <a:bodyPr/>
          <a:lstStyle/>
          <a:p>
            <a:r>
              <a:rPr lang="de-DE" dirty="0"/>
              <a:t>Repräsentative Personas</a:t>
            </a:r>
          </a:p>
          <a:p>
            <a:r>
              <a:rPr lang="de-DE" dirty="0"/>
              <a:t>Erkenntnisse über die Nutzerbedürfnisse</a:t>
            </a:r>
          </a:p>
          <a:p>
            <a:r>
              <a:rPr lang="de-DE" dirty="0"/>
              <a:t>Lösungsansätze in Form von Ideenskizzen</a:t>
            </a:r>
          </a:p>
          <a:p>
            <a:r>
              <a:rPr lang="de-DE" dirty="0"/>
              <a:t>Gemeinsame Evaluation</a:t>
            </a:r>
          </a:p>
        </p:txBody>
      </p:sp>
      <p:sp>
        <p:nvSpPr>
          <p:cNvPr id="4" name="Fußzeilenplatzhalter 3"/>
          <p:cNvSpPr>
            <a:spLocks noGrp="1"/>
          </p:cNvSpPr>
          <p:nvPr>
            <p:ph type="ftr" sz="quarter" idx="12"/>
          </p:nvPr>
        </p:nvSpPr>
        <p:spPr/>
        <p:txBody>
          <a:bodyPr/>
          <a:lstStyle/>
          <a:p>
            <a:r>
              <a:rPr lang="de-DE" dirty="0"/>
              <a:t>P1147 - HRMNY</a:t>
            </a:r>
            <a:endParaRPr lang="de-DE" dirty="0"/>
          </a:p>
        </p:txBody>
      </p:sp>
      <p:sp>
        <p:nvSpPr>
          <p:cNvPr id="5" name="Titel 4"/>
          <p:cNvSpPr>
            <a:spLocks noGrp="1"/>
          </p:cNvSpPr>
          <p:nvPr>
            <p:ph type="title"/>
          </p:nvPr>
        </p:nvSpPr>
        <p:spPr/>
        <p:txBody>
          <a:bodyPr/>
          <a:lstStyle/>
          <a:p>
            <a:r>
              <a:rPr lang="de-DE" dirty="0"/>
              <a:t>Ziele des Workshops</a:t>
            </a:r>
          </a:p>
        </p:txBody>
      </p:sp>
      <p:sp>
        <p:nvSpPr>
          <p:cNvPr id="6" name="Datumsplatzhalter 5"/>
          <p:cNvSpPr>
            <a:spLocks noGrp="1"/>
          </p:cNvSpPr>
          <p:nvPr>
            <p:ph type="dt" sz="half" idx="13"/>
          </p:nvPr>
        </p:nvSpPr>
        <p:spPr/>
        <p:txBody>
          <a:bodyPr/>
          <a:lstStyle/>
          <a:p>
            <a:pPr algn="l"/>
            <a:fld id="{37F3A741-25C1-A543-8978-7236A44D657B}" type="datetime1">
              <a:rPr lang="de-DE" smtClean="0"/>
              <a:t>29.01.2019</a:t>
            </a:fld>
            <a:endParaRPr lang="de-DE" dirty="0"/>
          </a:p>
        </p:txBody>
      </p:sp>
      <p:sp>
        <p:nvSpPr>
          <p:cNvPr id="7" name="Foliennummernplatzhalter 6"/>
          <p:cNvSpPr>
            <a:spLocks noGrp="1"/>
          </p:cNvSpPr>
          <p:nvPr>
            <p:ph type="sldNum" sz="quarter" idx="14"/>
          </p:nvPr>
        </p:nvSpPr>
        <p:spPr/>
        <p:txBody>
          <a:bodyPr/>
          <a:lstStyle/>
          <a:p>
            <a:r>
              <a:rPr lang="de-DE"/>
              <a:t>Seite </a:t>
            </a:r>
            <a:fld id="{6F1BA828-8884-4DE0-86D6-A69D5A920C2F}" type="slidenum">
              <a:rPr lang="de-DE" smtClean="0"/>
              <a:pPr/>
              <a:t>34</a:t>
            </a:fld>
            <a:endParaRPr lang="de-DE" dirty="0"/>
          </a:p>
        </p:txBody>
      </p:sp>
      <p:pic>
        <p:nvPicPr>
          <p:cNvPr id="8" name="Bildplatzhalter 7"/>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5159" t="-199" r="13183" b="199"/>
          <a:stretch/>
        </p:blipFill>
        <p:spPr>
          <a:noFill/>
        </p:spPr>
      </p:pic>
    </p:spTree>
    <p:extLst>
      <p:ext uri="{BB962C8B-B14F-4D97-AF65-F5344CB8AC3E}">
        <p14:creationId xmlns:p14="http://schemas.microsoft.com/office/powerpoint/2010/main" val="14523431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Welche Personas erarbeiten wir heute?</a:t>
            </a:r>
          </a:p>
        </p:txBody>
      </p:sp>
      <p:sp>
        <p:nvSpPr>
          <p:cNvPr id="4" name="Fußzeilenplatzhalter 3"/>
          <p:cNvSpPr>
            <a:spLocks noGrp="1"/>
          </p:cNvSpPr>
          <p:nvPr>
            <p:ph type="ftr" sz="quarter" idx="11"/>
          </p:nvPr>
        </p:nvSpPr>
        <p:spPr/>
        <p:txBody>
          <a:bodyPr/>
          <a:lstStyle/>
          <a:p>
            <a:r>
              <a:rPr lang="de-DE" dirty="0"/>
              <a:t>P1147 - HRMNY</a:t>
            </a:r>
            <a:endParaRPr lang="de-DE" dirty="0"/>
          </a:p>
        </p:txBody>
      </p:sp>
      <p:sp>
        <p:nvSpPr>
          <p:cNvPr id="5" name="Datumsplatzhalter 4"/>
          <p:cNvSpPr>
            <a:spLocks noGrp="1"/>
          </p:cNvSpPr>
          <p:nvPr>
            <p:ph type="dt" sz="half" idx="12"/>
          </p:nvPr>
        </p:nvSpPr>
        <p:spPr/>
        <p:txBody>
          <a:bodyPr/>
          <a:lstStyle/>
          <a:p>
            <a:pPr algn="l"/>
            <a:fld id="{80578740-8860-8146-8C8B-77AEA86A1C3A}" type="datetime1">
              <a:rPr lang="de-DE" smtClean="0"/>
              <a:t>29.01.2019</a:t>
            </a:fld>
            <a:endParaRPr lang="de-DE" dirty="0"/>
          </a:p>
        </p:txBody>
      </p:sp>
      <p:sp>
        <p:nvSpPr>
          <p:cNvPr id="6" name="Foliennummernplatzhalter 5"/>
          <p:cNvSpPr>
            <a:spLocks noGrp="1"/>
          </p:cNvSpPr>
          <p:nvPr>
            <p:ph type="sldNum" sz="quarter" idx="13"/>
          </p:nvPr>
        </p:nvSpPr>
        <p:spPr/>
        <p:txBody>
          <a:bodyPr/>
          <a:lstStyle/>
          <a:p>
            <a:r>
              <a:rPr lang="de-DE"/>
              <a:t>Seite </a:t>
            </a:r>
            <a:fld id="{6F1BA828-8884-4DE0-86D6-A69D5A920C2F}" type="slidenum">
              <a:rPr lang="de-DE" smtClean="0"/>
              <a:pPr/>
              <a:t>35</a:t>
            </a:fld>
            <a:endParaRPr lang="de-DE" dirty="0"/>
          </a:p>
        </p:txBody>
      </p:sp>
      <p:grpSp>
        <p:nvGrpSpPr>
          <p:cNvPr id="7" name="Gruppierung 6"/>
          <p:cNvGrpSpPr/>
          <p:nvPr/>
        </p:nvGrpSpPr>
        <p:grpSpPr>
          <a:xfrm>
            <a:off x="341983" y="1314000"/>
            <a:ext cx="2330274" cy="4339500"/>
            <a:chOff x="523873" y="1306800"/>
            <a:chExt cx="2330274" cy="4339500"/>
          </a:xfrm>
        </p:grpSpPr>
        <p:pic>
          <p:nvPicPr>
            <p:cNvPr id="8" name="Bild 7"/>
            <p:cNvPicPr>
              <a:picLocks noChangeAspect="1"/>
            </p:cNvPicPr>
            <p:nvPr/>
          </p:nvPicPr>
          <p:blipFill rotWithShape="1">
            <a:blip r:embed="rId2">
              <a:alphaModFix amt="50000"/>
            </a:blip>
            <a:srcRect b="2722"/>
            <a:stretch/>
          </p:blipFill>
          <p:spPr>
            <a:xfrm>
              <a:off x="523873" y="1667205"/>
              <a:ext cx="2330273" cy="2266842"/>
            </a:xfrm>
            <a:prstGeom prst="rect">
              <a:avLst/>
            </a:prstGeom>
            <a:ln>
              <a:solidFill>
                <a:schemeClr val="tx2"/>
              </a:solidFill>
            </a:ln>
          </p:spPr>
        </p:pic>
        <p:sp>
          <p:nvSpPr>
            <p:cNvPr id="9" name="Textfeld 8"/>
            <p:cNvSpPr txBox="1"/>
            <p:nvPr/>
          </p:nvSpPr>
          <p:spPr>
            <a:xfrm>
              <a:off x="523875" y="3934047"/>
              <a:ext cx="2330272" cy="1712253"/>
            </a:xfrm>
            <a:prstGeom prst="rect">
              <a:avLst/>
            </a:prstGeom>
            <a:solidFill>
              <a:schemeClr val="bg1"/>
            </a:solidFill>
            <a:ln>
              <a:solidFill>
                <a:schemeClr val="tx2"/>
              </a:solidFill>
              <a:headEnd/>
              <a:tailEnd/>
            </a:ln>
            <a:effectLst/>
          </p:spPr>
          <p:style>
            <a:lnRef idx="1">
              <a:schemeClr val="accent1"/>
            </a:lnRef>
            <a:fillRef idx="2">
              <a:schemeClr val="accent1"/>
            </a:fillRef>
            <a:effectRef idx="1">
              <a:schemeClr val="accent1"/>
            </a:effectRef>
            <a:fontRef idx="minor">
              <a:schemeClr val="dk1"/>
            </a:fontRef>
          </p:style>
          <p:txBody>
            <a:bodyPr wrap="square" lIns="72000" tIns="144000" rIns="72000" bIns="72000" numCol="1" spcCol="180000" anchor="t" anchorCtr="0">
              <a:noAutofit/>
            </a:bodyPr>
            <a:lstStyle>
              <a:defPPr>
                <a:defRPr lang="de-DE"/>
              </a:defPPr>
              <a:lvl1pPr marL="182563" indent="-182563" eaLnBrk="0" hangingPunct="0">
                <a:buClr>
                  <a:schemeClr val="accent1"/>
                </a:buClr>
                <a:buFont typeface="Wingdings" pitchFamily="2" charset="2"/>
                <a:buChar char="§"/>
                <a:defRPr sz="1000">
                  <a:solidFill>
                    <a:schemeClr val="tx2"/>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l">
                <a:spcBef>
                  <a:spcPts val="600"/>
                </a:spcBef>
                <a:buFont typeface="Symbol" charset="2"/>
                <a:buChar char="-"/>
              </a:pPr>
              <a:r>
                <a:rPr lang="de-DE" sz="1400" dirty="0"/>
                <a:t>[Name]</a:t>
              </a:r>
            </a:p>
            <a:p>
              <a:pPr algn="l">
                <a:spcBef>
                  <a:spcPts val="600"/>
                </a:spcBef>
                <a:buFont typeface="Symbol" charset="2"/>
                <a:buChar char="-"/>
              </a:pPr>
              <a:r>
                <a:rPr lang="de-DE" sz="1400" dirty="0"/>
                <a:t>[Alter]</a:t>
              </a:r>
            </a:p>
            <a:p>
              <a:pPr algn="l">
                <a:spcBef>
                  <a:spcPts val="600"/>
                </a:spcBef>
                <a:buFont typeface="Symbol" charset="2"/>
                <a:buChar char="-"/>
              </a:pPr>
              <a:r>
                <a:rPr lang="de-DE" sz="1400" dirty="0" smtClean="0"/>
                <a:t>[Erfahrung</a:t>
              </a:r>
              <a:r>
                <a:rPr lang="de-DE" sz="1400" dirty="0"/>
                <a:t>]</a:t>
              </a:r>
            </a:p>
            <a:p>
              <a:pPr algn="l">
                <a:spcBef>
                  <a:spcPts val="600"/>
                </a:spcBef>
                <a:buFont typeface="Symbol" charset="2"/>
                <a:buChar char="-"/>
              </a:pPr>
              <a:r>
                <a:rPr lang="de-DE" sz="1400" dirty="0"/>
                <a:t>[Bereich/Thema]</a:t>
              </a:r>
            </a:p>
            <a:p>
              <a:pPr marL="285750" indent="-285750">
                <a:spcBef>
                  <a:spcPts val="600"/>
                </a:spcBef>
                <a:buFont typeface="Arial" pitchFamily="34" charset="0"/>
                <a:buChar char="•"/>
              </a:pPr>
              <a:endParaRPr lang="de-DE" sz="1400" dirty="0"/>
            </a:p>
          </p:txBody>
        </p:sp>
        <p:sp>
          <p:nvSpPr>
            <p:cNvPr id="10" name="Rechteck 9"/>
            <p:cNvSpPr/>
            <p:nvPr/>
          </p:nvSpPr>
          <p:spPr>
            <a:xfrm>
              <a:off x="523873" y="1306800"/>
              <a:ext cx="2330273" cy="341843"/>
            </a:xfrm>
            <a:prstGeom prst="rect">
              <a:avLst/>
            </a:prstGeom>
            <a:solidFill>
              <a:schemeClr val="accen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de-DE" sz="1400" b="1" dirty="0"/>
                <a:t>Persona A</a:t>
              </a:r>
            </a:p>
          </p:txBody>
        </p:sp>
        <p:sp>
          <p:nvSpPr>
            <p:cNvPr id="11" name="Rechteck 10"/>
            <p:cNvSpPr/>
            <p:nvPr/>
          </p:nvSpPr>
          <p:spPr>
            <a:xfrm>
              <a:off x="566406" y="1700213"/>
              <a:ext cx="518091" cy="646331"/>
            </a:xfrm>
            <a:prstGeom prst="rect">
              <a:avLst/>
            </a:prstGeom>
          </p:spPr>
          <p:txBody>
            <a:bodyPr wrap="none">
              <a:spAutoFit/>
            </a:bodyPr>
            <a:lstStyle/>
            <a:p>
              <a:r>
                <a:rPr lang="de-DE" sz="3600" b="1" dirty="0">
                  <a:solidFill>
                    <a:schemeClr val="accent2"/>
                  </a:solidFill>
                </a:rPr>
                <a:t>A</a:t>
              </a:r>
            </a:p>
          </p:txBody>
        </p:sp>
      </p:grpSp>
      <p:grpSp>
        <p:nvGrpSpPr>
          <p:cNvPr id="12" name="Gruppierung 11"/>
          <p:cNvGrpSpPr/>
          <p:nvPr/>
        </p:nvGrpSpPr>
        <p:grpSpPr>
          <a:xfrm>
            <a:off x="3422091" y="1314000"/>
            <a:ext cx="2330274" cy="4339500"/>
            <a:chOff x="3391847" y="1306800"/>
            <a:chExt cx="2330274" cy="4339500"/>
          </a:xfrm>
        </p:grpSpPr>
        <p:pic>
          <p:nvPicPr>
            <p:cNvPr id="13" name="Bild 12"/>
            <p:cNvPicPr>
              <a:picLocks noChangeAspect="1"/>
            </p:cNvPicPr>
            <p:nvPr/>
          </p:nvPicPr>
          <p:blipFill rotWithShape="1">
            <a:blip r:embed="rId2">
              <a:alphaModFix amt="50000"/>
            </a:blip>
            <a:srcRect b="2722"/>
            <a:stretch/>
          </p:blipFill>
          <p:spPr>
            <a:xfrm>
              <a:off x="3391847" y="1667205"/>
              <a:ext cx="2330273" cy="2266842"/>
            </a:xfrm>
            <a:prstGeom prst="rect">
              <a:avLst/>
            </a:prstGeom>
            <a:ln>
              <a:solidFill>
                <a:schemeClr val="tx2"/>
              </a:solidFill>
            </a:ln>
          </p:spPr>
        </p:pic>
        <p:sp>
          <p:nvSpPr>
            <p:cNvPr id="14" name="Textfeld 13"/>
            <p:cNvSpPr txBox="1"/>
            <p:nvPr/>
          </p:nvSpPr>
          <p:spPr>
            <a:xfrm>
              <a:off x="3391849" y="3934047"/>
              <a:ext cx="2330272" cy="1712253"/>
            </a:xfrm>
            <a:prstGeom prst="rect">
              <a:avLst/>
            </a:prstGeom>
            <a:solidFill>
              <a:schemeClr val="bg1"/>
            </a:solidFill>
            <a:ln>
              <a:solidFill>
                <a:schemeClr val="tx2"/>
              </a:solidFill>
              <a:headEnd/>
              <a:tailEnd/>
            </a:ln>
            <a:effectLst/>
          </p:spPr>
          <p:style>
            <a:lnRef idx="1">
              <a:schemeClr val="accent1"/>
            </a:lnRef>
            <a:fillRef idx="2">
              <a:schemeClr val="accent1"/>
            </a:fillRef>
            <a:effectRef idx="1">
              <a:schemeClr val="accent1"/>
            </a:effectRef>
            <a:fontRef idx="minor">
              <a:schemeClr val="dk1"/>
            </a:fontRef>
          </p:style>
          <p:txBody>
            <a:bodyPr wrap="square" lIns="72000" tIns="144000" rIns="72000" bIns="72000" numCol="1" spcCol="180000" anchor="t" anchorCtr="0">
              <a:noAutofit/>
            </a:bodyPr>
            <a:lstStyle>
              <a:defPPr>
                <a:defRPr lang="de-DE"/>
              </a:defPPr>
              <a:lvl1pPr marL="182563" indent="-182563" eaLnBrk="0" hangingPunct="0">
                <a:buClr>
                  <a:schemeClr val="accent1"/>
                </a:buClr>
                <a:buFont typeface="Wingdings" pitchFamily="2" charset="2"/>
                <a:buChar char="§"/>
                <a:defRPr sz="1000">
                  <a:solidFill>
                    <a:schemeClr val="tx2"/>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l">
                <a:spcBef>
                  <a:spcPts val="600"/>
                </a:spcBef>
                <a:buFont typeface="Symbol" charset="2"/>
                <a:buChar char="-"/>
              </a:pPr>
              <a:r>
                <a:rPr lang="de-DE" sz="1400" dirty="0"/>
                <a:t>[Name]</a:t>
              </a:r>
            </a:p>
            <a:p>
              <a:pPr algn="l">
                <a:spcBef>
                  <a:spcPts val="600"/>
                </a:spcBef>
                <a:buFont typeface="Symbol" charset="2"/>
                <a:buChar char="-"/>
              </a:pPr>
              <a:r>
                <a:rPr lang="de-DE" sz="1400" dirty="0"/>
                <a:t>[Alter]</a:t>
              </a:r>
            </a:p>
            <a:p>
              <a:pPr algn="l">
                <a:spcBef>
                  <a:spcPts val="600"/>
                </a:spcBef>
                <a:buFont typeface="Symbol" charset="2"/>
                <a:buChar char="-"/>
              </a:pPr>
              <a:r>
                <a:rPr lang="de-DE" sz="1400" dirty="0" smtClean="0"/>
                <a:t>[Erfahrung</a:t>
              </a:r>
              <a:r>
                <a:rPr lang="de-DE" sz="1400" dirty="0"/>
                <a:t>]</a:t>
              </a:r>
            </a:p>
            <a:p>
              <a:pPr algn="l">
                <a:spcBef>
                  <a:spcPts val="600"/>
                </a:spcBef>
                <a:buFont typeface="Symbol" charset="2"/>
                <a:buChar char="-"/>
              </a:pPr>
              <a:r>
                <a:rPr lang="de-DE" sz="1400" dirty="0"/>
                <a:t>[Bereich/Thema]</a:t>
              </a:r>
            </a:p>
          </p:txBody>
        </p:sp>
        <p:sp>
          <p:nvSpPr>
            <p:cNvPr id="15" name="Rechteck 14"/>
            <p:cNvSpPr/>
            <p:nvPr/>
          </p:nvSpPr>
          <p:spPr>
            <a:xfrm>
              <a:off x="3391847" y="1306800"/>
              <a:ext cx="2330273" cy="341843"/>
            </a:xfrm>
            <a:prstGeom prst="rect">
              <a:avLst/>
            </a:prstGeom>
            <a:solidFill>
              <a:schemeClr val="accen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de-DE" sz="1400" b="1" dirty="0"/>
                <a:t>Persona B</a:t>
              </a:r>
            </a:p>
          </p:txBody>
        </p:sp>
        <p:sp>
          <p:nvSpPr>
            <p:cNvPr id="16" name="Rechteck 15"/>
            <p:cNvSpPr/>
            <p:nvPr/>
          </p:nvSpPr>
          <p:spPr>
            <a:xfrm>
              <a:off x="3434380" y="1700213"/>
              <a:ext cx="518091" cy="646331"/>
            </a:xfrm>
            <a:prstGeom prst="rect">
              <a:avLst/>
            </a:prstGeom>
          </p:spPr>
          <p:txBody>
            <a:bodyPr wrap="none">
              <a:spAutoFit/>
            </a:bodyPr>
            <a:lstStyle/>
            <a:p>
              <a:r>
                <a:rPr lang="de-DE" sz="3600" b="1" dirty="0">
                  <a:solidFill>
                    <a:schemeClr val="accent2"/>
                  </a:solidFill>
                </a:rPr>
                <a:t>B</a:t>
              </a:r>
            </a:p>
          </p:txBody>
        </p:sp>
      </p:grpSp>
      <p:grpSp>
        <p:nvGrpSpPr>
          <p:cNvPr id="17" name="Gruppierung 16"/>
          <p:cNvGrpSpPr/>
          <p:nvPr/>
        </p:nvGrpSpPr>
        <p:grpSpPr>
          <a:xfrm>
            <a:off x="6502201" y="1314000"/>
            <a:ext cx="2330275" cy="4339500"/>
            <a:chOff x="6258100" y="1306800"/>
            <a:chExt cx="2330275" cy="4339500"/>
          </a:xfrm>
        </p:grpSpPr>
        <p:sp>
          <p:nvSpPr>
            <p:cNvPr id="18" name="Rechteck 17"/>
            <p:cNvSpPr/>
            <p:nvPr/>
          </p:nvSpPr>
          <p:spPr>
            <a:xfrm>
              <a:off x="6258101" y="1306800"/>
              <a:ext cx="2330273" cy="341843"/>
            </a:xfrm>
            <a:prstGeom prst="rect">
              <a:avLst/>
            </a:prstGeom>
            <a:solidFill>
              <a:schemeClr val="accen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de-DE" sz="1400" b="1" dirty="0"/>
                <a:t>Persona C</a:t>
              </a:r>
            </a:p>
          </p:txBody>
        </p:sp>
        <p:pic>
          <p:nvPicPr>
            <p:cNvPr id="19" name="Bild 18"/>
            <p:cNvPicPr>
              <a:picLocks noChangeAspect="1"/>
            </p:cNvPicPr>
            <p:nvPr/>
          </p:nvPicPr>
          <p:blipFill rotWithShape="1">
            <a:blip r:embed="rId2">
              <a:alphaModFix amt="50000"/>
            </a:blip>
            <a:srcRect b="2769"/>
            <a:stretch/>
          </p:blipFill>
          <p:spPr>
            <a:xfrm>
              <a:off x="6258100" y="1668315"/>
              <a:ext cx="2330273" cy="2265732"/>
            </a:xfrm>
            <a:prstGeom prst="rect">
              <a:avLst/>
            </a:prstGeom>
            <a:ln>
              <a:solidFill>
                <a:schemeClr val="tx2"/>
              </a:solidFill>
            </a:ln>
          </p:spPr>
        </p:pic>
        <p:sp>
          <p:nvSpPr>
            <p:cNvPr id="20" name="Rechteck 19"/>
            <p:cNvSpPr/>
            <p:nvPr/>
          </p:nvSpPr>
          <p:spPr>
            <a:xfrm>
              <a:off x="6300634" y="1690689"/>
              <a:ext cx="518091" cy="646331"/>
            </a:xfrm>
            <a:prstGeom prst="rect">
              <a:avLst/>
            </a:prstGeom>
          </p:spPr>
          <p:txBody>
            <a:bodyPr wrap="none">
              <a:spAutoFit/>
            </a:bodyPr>
            <a:lstStyle/>
            <a:p>
              <a:r>
                <a:rPr lang="de-DE" sz="3600" b="1" dirty="0">
                  <a:solidFill>
                    <a:schemeClr val="accent2"/>
                  </a:solidFill>
                </a:rPr>
                <a:t>C</a:t>
              </a:r>
            </a:p>
          </p:txBody>
        </p:sp>
        <p:sp>
          <p:nvSpPr>
            <p:cNvPr id="21" name="Textfeld 20"/>
            <p:cNvSpPr txBox="1"/>
            <p:nvPr/>
          </p:nvSpPr>
          <p:spPr>
            <a:xfrm>
              <a:off x="6258103" y="3934047"/>
              <a:ext cx="2330272" cy="1712253"/>
            </a:xfrm>
            <a:prstGeom prst="rect">
              <a:avLst/>
            </a:prstGeom>
            <a:solidFill>
              <a:schemeClr val="bg1"/>
            </a:solidFill>
            <a:ln>
              <a:solidFill>
                <a:schemeClr val="tx2"/>
              </a:solidFill>
              <a:headEnd/>
              <a:tailEnd/>
            </a:ln>
            <a:effectLst/>
          </p:spPr>
          <p:style>
            <a:lnRef idx="1">
              <a:schemeClr val="accent1"/>
            </a:lnRef>
            <a:fillRef idx="2">
              <a:schemeClr val="accent1"/>
            </a:fillRef>
            <a:effectRef idx="1">
              <a:schemeClr val="accent1"/>
            </a:effectRef>
            <a:fontRef idx="minor">
              <a:schemeClr val="dk1"/>
            </a:fontRef>
          </p:style>
          <p:txBody>
            <a:bodyPr wrap="square" lIns="72000" tIns="144000" rIns="72000" bIns="72000" numCol="1" spcCol="180000" anchor="t" anchorCtr="0">
              <a:noAutofit/>
            </a:bodyPr>
            <a:lstStyle>
              <a:defPPr>
                <a:defRPr lang="de-DE"/>
              </a:defPPr>
              <a:lvl1pPr marL="182563" indent="-182563" eaLnBrk="0" hangingPunct="0">
                <a:buClr>
                  <a:schemeClr val="accent1"/>
                </a:buClr>
                <a:buFont typeface="Wingdings" pitchFamily="2" charset="2"/>
                <a:buChar char="§"/>
                <a:defRPr sz="1000">
                  <a:solidFill>
                    <a:schemeClr val="tx2"/>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l">
                <a:spcBef>
                  <a:spcPts val="600"/>
                </a:spcBef>
                <a:buFont typeface="Symbol" charset="2"/>
                <a:buChar char="-"/>
              </a:pPr>
              <a:r>
                <a:rPr lang="de-DE" sz="1400" dirty="0"/>
                <a:t>[Name]</a:t>
              </a:r>
            </a:p>
            <a:p>
              <a:pPr algn="l">
                <a:spcBef>
                  <a:spcPts val="600"/>
                </a:spcBef>
                <a:buFont typeface="Symbol" charset="2"/>
                <a:buChar char="-"/>
              </a:pPr>
              <a:r>
                <a:rPr lang="de-DE" sz="1400" dirty="0"/>
                <a:t>[Alter]</a:t>
              </a:r>
            </a:p>
            <a:p>
              <a:pPr algn="l">
                <a:spcBef>
                  <a:spcPts val="600"/>
                </a:spcBef>
                <a:buFont typeface="Symbol" charset="2"/>
                <a:buChar char="-"/>
              </a:pPr>
              <a:r>
                <a:rPr lang="de-DE" sz="1400" dirty="0" smtClean="0"/>
                <a:t>[Erfahrung</a:t>
              </a:r>
              <a:r>
                <a:rPr lang="de-DE" sz="1400" dirty="0"/>
                <a:t>]</a:t>
              </a:r>
            </a:p>
            <a:p>
              <a:pPr algn="l">
                <a:spcBef>
                  <a:spcPts val="600"/>
                </a:spcBef>
                <a:buFont typeface="Symbol" charset="2"/>
                <a:buChar char="-"/>
              </a:pPr>
              <a:r>
                <a:rPr lang="de-DE" sz="1400" dirty="0"/>
                <a:t>[Bereich/Thema]</a:t>
              </a:r>
            </a:p>
            <a:p>
              <a:pPr marL="285750" indent="-285750">
                <a:spcBef>
                  <a:spcPts val="600"/>
                </a:spcBef>
                <a:buFont typeface="Arial" pitchFamily="34" charset="0"/>
                <a:buChar char="•"/>
              </a:pPr>
              <a:endParaRPr lang="de-DE" sz="1400" dirty="0"/>
            </a:p>
          </p:txBody>
        </p:sp>
      </p:grpSp>
    </p:spTree>
    <p:extLst>
      <p:ext uri="{BB962C8B-B14F-4D97-AF65-F5344CB8AC3E}">
        <p14:creationId xmlns:p14="http://schemas.microsoft.com/office/powerpoint/2010/main" val="342236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a:xfrm>
            <a:off x="334964" y="1314000"/>
            <a:ext cx="5545012" cy="4707388"/>
          </a:xfrm>
        </p:spPr>
        <p:txBody>
          <a:bodyPr/>
          <a:lstStyle/>
          <a:p>
            <a:r>
              <a:rPr lang="de-DE" dirty="0"/>
              <a:t>Jedes Team erstellt gemeinsam eine Persona</a:t>
            </a:r>
          </a:p>
          <a:p>
            <a:r>
              <a:rPr lang="de-DE" dirty="0"/>
              <a:t>In einer Brainstorming-Session </a:t>
            </a:r>
            <a:r>
              <a:rPr lang="de-DE" dirty="0" smtClean="0"/>
              <a:t>wird </a:t>
            </a:r>
            <a:r>
              <a:rPr lang="de-DE" dirty="0"/>
              <a:t>der Steckbrief möglichst vollständig vom jeweiligen Team ausgefüllt</a:t>
            </a:r>
          </a:p>
          <a:p>
            <a:r>
              <a:rPr lang="de-DE" dirty="0"/>
              <a:t>Dabei werden alle Felder idealerweise der Reihe nach bearbeitet</a:t>
            </a:r>
          </a:p>
          <a:p>
            <a:r>
              <a:rPr lang="de-DE" dirty="0"/>
              <a:t>Zusätzlich wird je Persona eine Charakteristik erstellt für:</a:t>
            </a:r>
          </a:p>
          <a:p>
            <a:pPr lvl="1"/>
            <a:r>
              <a:rPr lang="de-DE" dirty="0"/>
              <a:t>Grundhaltung</a:t>
            </a:r>
          </a:p>
          <a:p>
            <a:pPr lvl="1"/>
            <a:r>
              <a:rPr lang="de-DE" dirty="0"/>
              <a:t>Technische Affinität</a:t>
            </a:r>
          </a:p>
          <a:p>
            <a:pPr lvl="1"/>
            <a:r>
              <a:rPr lang="de-DE" dirty="0" smtClean="0"/>
              <a:t>Nutzungsfrequenz Reisemanagement</a:t>
            </a:r>
            <a:endParaRPr lang="de-DE" dirty="0"/>
          </a:p>
          <a:p>
            <a:r>
              <a:rPr lang="de-DE" dirty="0"/>
              <a:t>Wichtigste Grundregel: Alles ist erlaubt!</a:t>
            </a:r>
          </a:p>
        </p:txBody>
      </p:sp>
      <p:sp>
        <p:nvSpPr>
          <p:cNvPr id="4" name="Fußzeilenplatzhalter 3"/>
          <p:cNvSpPr>
            <a:spLocks noGrp="1"/>
          </p:cNvSpPr>
          <p:nvPr>
            <p:ph type="ftr" sz="quarter" idx="12"/>
          </p:nvPr>
        </p:nvSpPr>
        <p:spPr/>
        <p:txBody>
          <a:bodyPr/>
          <a:lstStyle/>
          <a:p>
            <a:r>
              <a:rPr lang="de-DE" dirty="0"/>
              <a:t>P1147 - HRMNY</a:t>
            </a:r>
            <a:endParaRPr lang="de-DE" dirty="0"/>
          </a:p>
        </p:txBody>
      </p:sp>
      <p:sp>
        <p:nvSpPr>
          <p:cNvPr id="5" name="Titel 4"/>
          <p:cNvSpPr>
            <a:spLocks noGrp="1"/>
          </p:cNvSpPr>
          <p:nvPr>
            <p:ph type="title"/>
          </p:nvPr>
        </p:nvSpPr>
        <p:spPr/>
        <p:txBody>
          <a:bodyPr/>
          <a:lstStyle/>
          <a:p>
            <a:r>
              <a:rPr lang="de-DE" dirty="0"/>
              <a:t>Ablauf der Persona-Definition</a:t>
            </a:r>
          </a:p>
        </p:txBody>
      </p:sp>
      <p:sp>
        <p:nvSpPr>
          <p:cNvPr id="6" name="Datumsplatzhalter 5"/>
          <p:cNvSpPr>
            <a:spLocks noGrp="1"/>
          </p:cNvSpPr>
          <p:nvPr>
            <p:ph type="dt" sz="half" idx="13"/>
          </p:nvPr>
        </p:nvSpPr>
        <p:spPr/>
        <p:txBody>
          <a:bodyPr/>
          <a:lstStyle/>
          <a:p>
            <a:pPr algn="l"/>
            <a:fld id="{37F3A741-25C1-A543-8978-7236A44D657B}" type="datetime1">
              <a:rPr lang="de-DE" smtClean="0"/>
              <a:t>29.01.2019</a:t>
            </a:fld>
            <a:endParaRPr lang="de-DE" dirty="0"/>
          </a:p>
        </p:txBody>
      </p:sp>
      <p:sp>
        <p:nvSpPr>
          <p:cNvPr id="7" name="Foliennummernplatzhalter 6"/>
          <p:cNvSpPr>
            <a:spLocks noGrp="1"/>
          </p:cNvSpPr>
          <p:nvPr>
            <p:ph type="sldNum" sz="quarter" idx="14"/>
          </p:nvPr>
        </p:nvSpPr>
        <p:spPr/>
        <p:txBody>
          <a:bodyPr/>
          <a:lstStyle/>
          <a:p>
            <a:r>
              <a:rPr lang="de-DE"/>
              <a:t>Seite </a:t>
            </a:r>
            <a:fld id="{6F1BA828-8884-4DE0-86D6-A69D5A920C2F}" type="slidenum">
              <a:rPr lang="de-DE" smtClean="0"/>
              <a:pPr/>
              <a:t>36</a:t>
            </a:fld>
            <a:endParaRPr lang="de-DE" dirty="0"/>
          </a:p>
        </p:txBody>
      </p:sp>
      <p:pic>
        <p:nvPicPr>
          <p:cNvPr id="9" name="Bildplatzhalter 8"/>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44204" t="-2294" r="-39548" b="-3717"/>
          <a:stretch/>
        </p:blipFill>
        <p:spPr/>
      </p:pic>
    </p:spTree>
    <p:extLst>
      <p:ext uri="{BB962C8B-B14F-4D97-AF65-F5344CB8AC3E}">
        <p14:creationId xmlns:p14="http://schemas.microsoft.com/office/powerpoint/2010/main" val="453518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a:xfrm>
            <a:off x="334964" y="1314000"/>
            <a:ext cx="5545012" cy="4707388"/>
          </a:xfrm>
        </p:spPr>
        <p:txBody>
          <a:bodyPr/>
          <a:lstStyle/>
          <a:p>
            <a:r>
              <a:rPr lang="de-DE" b="1" dirty="0"/>
              <a:t>Name, Alter, Beruf </a:t>
            </a:r>
            <a:r>
              <a:rPr lang="de-DE" dirty="0"/>
              <a:t>(auch Wohnort und Lebenssituation)</a:t>
            </a:r>
          </a:p>
          <a:p>
            <a:r>
              <a:rPr lang="de-DE" b="1" dirty="0"/>
              <a:t>Profil/Vita: </a:t>
            </a:r>
            <a:r>
              <a:rPr lang="de-DE" dirty="0"/>
              <a:t>Werdegang, Ausbildung, Sprachkenntnisse, Hobbies</a:t>
            </a:r>
          </a:p>
          <a:p>
            <a:r>
              <a:rPr lang="de-DE" b="1" dirty="0"/>
              <a:t>Kernaufgaben der Position: </a:t>
            </a:r>
            <a:r>
              <a:rPr lang="de-DE" dirty="0"/>
              <a:t>Haupttätigkeiten, alltägliche Routinen, operative Tätigkeiten, etc.</a:t>
            </a:r>
          </a:p>
        </p:txBody>
      </p:sp>
      <p:sp>
        <p:nvSpPr>
          <p:cNvPr id="4" name="Fußzeilenplatzhalter 3"/>
          <p:cNvSpPr>
            <a:spLocks noGrp="1"/>
          </p:cNvSpPr>
          <p:nvPr>
            <p:ph type="ftr" sz="quarter" idx="12"/>
          </p:nvPr>
        </p:nvSpPr>
        <p:spPr/>
        <p:txBody>
          <a:bodyPr/>
          <a:lstStyle/>
          <a:p>
            <a:r>
              <a:rPr lang="de-DE" dirty="0"/>
              <a:t>P1147 - HRMNY</a:t>
            </a:r>
            <a:endParaRPr lang="de-DE" dirty="0"/>
          </a:p>
        </p:txBody>
      </p:sp>
      <p:sp>
        <p:nvSpPr>
          <p:cNvPr id="5" name="Titel 4"/>
          <p:cNvSpPr>
            <a:spLocks noGrp="1"/>
          </p:cNvSpPr>
          <p:nvPr>
            <p:ph type="title"/>
          </p:nvPr>
        </p:nvSpPr>
        <p:spPr/>
        <p:txBody>
          <a:bodyPr/>
          <a:lstStyle/>
          <a:p>
            <a:r>
              <a:rPr lang="de-DE" dirty="0"/>
              <a:t>Persona-Basics</a:t>
            </a:r>
          </a:p>
        </p:txBody>
      </p:sp>
      <p:sp>
        <p:nvSpPr>
          <p:cNvPr id="6" name="Datumsplatzhalter 5"/>
          <p:cNvSpPr>
            <a:spLocks noGrp="1"/>
          </p:cNvSpPr>
          <p:nvPr>
            <p:ph type="dt" sz="half" idx="13"/>
          </p:nvPr>
        </p:nvSpPr>
        <p:spPr/>
        <p:txBody>
          <a:bodyPr/>
          <a:lstStyle/>
          <a:p>
            <a:pPr algn="l"/>
            <a:fld id="{37F3A741-25C1-A543-8978-7236A44D657B}" type="datetime1">
              <a:rPr lang="de-DE" smtClean="0"/>
              <a:t>29.01.2019</a:t>
            </a:fld>
            <a:endParaRPr lang="de-DE" dirty="0"/>
          </a:p>
        </p:txBody>
      </p:sp>
      <p:sp>
        <p:nvSpPr>
          <p:cNvPr id="7" name="Foliennummernplatzhalter 6"/>
          <p:cNvSpPr>
            <a:spLocks noGrp="1"/>
          </p:cNvSpPr>
          <p:nvPr>
            <p:ph type="sldNum" sz="quarter" idx="14"/>
          </p:nvPr>
        </p:nvSpPr>
        <p:spPr/>
        <p:txBody>
          <a:bodyPr/>
          <a:lstStyle/>
          <a:p>
            <a:r>
              <a:rPr lang="de-DE"/>
              <a:t>Seite </a:t>
            </a:r>
            <a:fld id="{6F1BA828-8884-4DE0-86D6-A69D5A920C2F}" type="slidenum">
              <a:rPr lang="de-DE" smtClean="0"/>
              <a:pPr/>
              <a:t>37</a:t>
            </a:fld>
            <a:endParaRPr lang="de-DE" dirty="0"/>
          </a:p>
        </p:txBody>
      </p:sp>
      <p:pic>
        <p:nvPicPr>
          <p:cNvPr id="9" name="Bildplatzhalter 8"/>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4670" t="-2294" r="-79083" b="-3717"/>
          <a:stretch/>
        </p:blipFill>
        <p:spPr/>
      </p:pic>
      <p:sp>
        <p:nvSpPr>
          <p:cNvPr id="8" name="Rechteck 7"/>
          <p:cNvSpPr/>
          <p:nvPr/>
        </p:nvSpPr>
        <p:spPr>
          <a:xfrm>
            <a:off x="6312024" y="1484784"/>
            <a:ext cx="3102525" cy="245947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1"/>
          <a:lstStyle/>
          <a:p>
            <a:pPr algn="ctr"/>
            <a:endParaRPr lang="de-DE" sz="1600" dirty="0">
              <a:solidFill>
                <a:srgbClr val="000000"/>
              </a:solidFill>
            </a:endParaRPr>
          </a:p>
        </p:txBody>
      </p:sp>
      <p:sp>
        <p:nvSpPr>
          <p:cNvPr id="10" name="Rechteck 9"/>
          <p:cNvSpPr/>
          <p:nvPr/>
        </p:nvSpPr>
        <p:spPr>
          <a:xfrm>
            <a:off x="9431244" y="1484784"/>
            <a:ext cx="2281379" cy="2459479"/>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1"/>
          <a:lstStyle/>
          <a:p>
            <a:pPr algn="ctr"/>
            <a:r>
              <a:rPr lang="de-DE" sz="1800" dirty="0">
                <a:solidFill>
                  <a:schemeClr val="bg1"/>
                </a:solidFill>
              </a:rPr>
              <a:t>Basics</a:t>
            </a:r>
          </a:p>
        </p:txBody>
      </p:sp>
    </p:spTree>
    <p:extLst>
      <p:ext uri="{BB962C8B-B14F-4D97-AF65-F5344CB8AC3E}">
        <p14:creationId xmlns:p14="http://schemas.microsoft.com/office/powerpoint/2010/main" val="410167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a:xfrm>
            <a:off x="334964" y="1314000"/>
            <a:ext cx="5545012" cy="4707388"/>
          </a:xfrm>
        </p:spPr>
        <p:txBody>
          <a:bodyPr/>
          <a:lstStyle/>
          <a:p>
            <a:pPr marL="0" indent="0">
              <a:buNone/>
            </a:pPr>
            <a:r>
              <a:rPr lang="de-DE" b="1" dirty="0"/>
              <a:t>Mediennutzung: </a:t>
            </a:r>
            <a:r>
              <a:rPr lang="de-DE" dirty="0"/>
              <a:t>Desktop, Laptop, Smartphone, Top Hard- und Software-Tools, etc.</a:t>
            </a:r>
          </a:p>
          <a:p>
            <a:endParaRPr lang="de-DE" b="1" dirty="0"/>
          </a:p>
          <a:p>
            <a:pPr marL="0" indent="0">
              <a:buNone/>
            </a:pPr>
            <a:r>
              <a:rPr lang="de-DE" b="1" dirty="0"/>
              <a:t>Allgemeine Herausforderungen:</a:t>
            </a:r>
          </a:p>
          <a:p>
            <a:r>
              <a:rPr lang="de-DE" dirty="0"/>
              <a:t>Was ist die größte Herausforderung im Alltag ihrer Persona?</a:t>
            </a:r>
          </a:p>
          <a:p>
            <a:r>
              <a:rPr lang="de-DE" dirty="0"/>
              <a:t>Was funktioniert nicht so gut?</a:t>
            </a:r>
          </a:p>
          <a:p>
            <a:r>
              <a:rPr lang="de-DE" dirty="0"/>
              <a:t>Was schränkt ihre Persona ein?</a:t>
            </a:r>
          </a:p>
        </p:txBody>
      </p:sp>
      <p:sp>
        <p:nvSpPr>
          <p:cNvPr id="4" name="Fußzeilenplatzhalter 3"/>
          <p:cNvSpPr>
            <a:spLocks noGrp="1"/>
          </p:cNvSpPr>
          <p:nvPr>
            <p:ph type="ftr" sz="quarter" idx="12"/>
          </p:nvPr>
        </p:nvSpPr>
        <p:spPr/>
        <p:txBody>
          <a:bodyPr/>
          <a:lstStyle/>
          <a:p>
            <a:r>
              <a:rPr lang="de-DE" dirty="0"/>
              <a:t>P1147 - HRMNY</a:t>
            </a:r>
            <a:endParaRPr lang="de-DE" dirty="0"/>
          </a:p>
        </p:txBody>
      </p:sp>
      <p:sp>
        <p:nvSpPr>
          <p:cNvPr id="5" name="Titel 4"/>
          <p:cNvSpPr>
            <a:spLocks noGrp="1"/>
          </p:cNvSpPr>
          <p:nvPr>
            <p:ph type="title"/>
          </p:nvPr>
        </p:nvSpPr>
        <p:spPr/>
        <p:txBody>
          <a:bodyPr/>
          <a:lstStyle/>
          <a:p>
            <a:r>
              <a:rPr lang="de-DE" dirty="0"/>
              <a:t>Mediennutzung und Herausforderungen</a:t>
            </a:r>
          </a:p>
        </p:txBody>
      </p:sp>
      <p:sp>
        <p:nvSpPr>
          <p:cNvPr id="6" name="Datumsplatzhalter 5"/>
          <p:cNvSpPr>
            <a:spLocks noGrp="1"/>
          </p:cNvSpPr>
          <p:nvPr>
            <p:ph type="dt" sz="half" idx="13"/>
          </p:nvPr>
        </p:nvSpPr>
        <p:spPr/>
        <p:txBody>
          <a:bodyPr/>
          <a:lstStyle/>
          <a:p>
            <a:pPr algn="l"/>
            <a:fld id="{37F3A741-25C1-A543-8978-7236A44D657B}" type="datetime1">
              <a:rPr lang="de-DE" smtClean="0"/>
              <a:t>29.01.2019</a:t>
            </a:fld>
            <a:endParaRPr lang="de-DE" dirty="0"/>
          </a:p>
        </p:txBody>
      </p:sp>
      <p:sp>
        <p:nvSpPr>
          <p:cNvPr id="7" name="Foliennummernplatzhalter 6"/>
          <p:cNvSpPr>
            <a:spLocks noGrp="1"/>
          </p:cNvSpPr>
          <p:nvPr>
            <p:ph type="sldNum" sz="quarter" idx="14"/>
          </p:nvPr>
        </p:nvSpPr>
        <p:spPr/>
        <p:txBody>
          <a:bodyPr/>
          <a:lstStyle/>
          <a:p>
            <a:r>
              <a:rPr lang="de-DE"/>
              <a:t>Seite </a:t>
            </a:r>
            <a:fld id="{6F1BA828-8884-4DE0-86D6-A69D5A920C2F}" type="slidenum">
              <a:rPr lang="de-DE" smtClean="0"/>
              <a:pPr/>
              <a:t>38</a:t>
            </a:fld>
            <a:endParaRPr lang="de-DE" dirty="0"/>
          </a:p>
        </p:txBody>
      </p:sp>
      <p:pic>
        <p:nvPicPr>
          <p:cNvPr id="9" name="Bildplatzhalter 8"/>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4670" t="-2294" r="-79083" b="-3717"/>
          <a:stretch/>
        </p:blipFill>
        <p:spPr/>
      </p:pic>
      <p:sp>
        <p:nvSpPr>
          <p:cNvPr id="8" name="Rechteck 7"/>
          <p:cNvSpPr/>
          <p:nvPr/>
        </p:nvSpPr>
        <p:spPr>
          <a:xfrm>
            <a:off x="6312024" y="3933056"/>
            <a:ext cx="3102525" cy="137935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1"/>
          <a:lstStyle/>
          <a:p>
            <a:pPr algn="ctr"/>
            <a:endParaRPr lang="de-DE" sz="1600" dirty="0">
              <a:solidFill>
                <a:srgbClr val="000000"/>
              </a:solidFill>
            </a:endParaRPr>
          </a:p>
        </p:txBody>
      </p:sp>
      <p:sp>
        <p:nvSpPr>
          <p:cNvPr id="10" name="Rechteck 9"/>
          <p:cNvSpPr/>
          <p:nvPr/>
        </p:nvSpPr>
        <p:spPr>
          <a:xfrm>
            <a:off x="9431244" y="3933056"/>
            <a:ext cx="2281379" cy="1379359"/>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1"/>
          <a:lstStyle/>
          <a:p>
            <a:pPr algn="ctr"/>
            <a:r>
              <a:rPr lang="de-DE" sz="1800" dirty="0">
                <a:solidFill>
                  <a:schemeClr val="bg1"/>
                </a:solidFill>
              </a:rPr>
              <a:t>Mediennutzung / Herausforderungen</a:t>
            </a:r>
          </a:p>
        </p:txBody>
      </p:sp>
    </p:spTree>
    <p:extLst>
      <p:ext uri="{BB962C8B-B14F-4D97-AF65-F5344CB8AC3E}">
        <p14:creationId xmlns:p14="http://schemas.microsoft.com/office/powerpoint/2010/main" val="476473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a:xfrm>
            <a:off x="334964" y="1314000"/>
            <a:ext cx="5545012" cy="4707388"/>
          </a:xfrm>
        </p:spPr>
        <p:txBody>
          <a:bodyPr/>
          <a:lstStyle/>
          <a:p>
            <a:pPr marL="0" indent="0">
              <a:buNone/>
            </a:pPr>
            <a:r>
              <a:rPr lang="de-DE" b="1" dirty="0"/>
              <a:t>Welcher Leitsatz, bzw. welches Motto passt am besten zu ihrer Persona?</a:t>
            </a:r>
          </a:p>
          <a:p>
            <a:pPr marL="0" indent="0">
              <a:buNone/>
            </a:pPr>
            <a:r>
              <a:rPr lang="de-DE" b="1" dirty="0"/>
              <a:t>Optional (falls schon möglich):</a:t>
            </a:r>
            <a:r>
              <a:rPr lang="de-DE" dirty="0"/>
              <a:t> Welcher Slogan bringt auf den Punkt, was ihre Persona </a:t>
            </a:r>
            <a:r>
              <a:rPr lang="de-DE" dirty="0" smtClean="0"/>
              <a:t>vom Reisemanagement erwartet</a:t>
            </a:r>
            <a:r>
              <a:rPr lang="de-DE" dirty="0"/>
              <a:t>?</a:t>
            </a:r>
          </a:p>
        </p:txBody>
      </p:sp>
      <p:sp>
        <p:nvSpPr>
          <p:cNvPr id="4" name="Fußzeilenplatzhalter 3"/>
          <p:cNvSpPr>
            <a:spLocks noGrp="1"/>
          </p:cNvSpPr>
          <p:nvPr>
            <p:ph type="ftr" sz="quarter" idx="12"/>
          </p:nvPr>
        </p:nvSpPr>
        <p:spPr/>
        <p:txBody>
          <a:bodyPr/>
          <a:lstStyle/>
          <a:p>
            <a:r>
              <a:rPr lang="de-DE" dirty="0"/>
              <a:t>P1147 - HRMNY</a:t>
            </a:r>
            <a:endParaRPr lang="de-DE" dirty="0"/>
          </a:p>
        </p:txBody>
      </p:sp>
      <p:sp>
        <p:nvSpPr>
          <p:cNvPr id="5" name="Titel 4"/>
          <p:cNvSpPr>
            <a:spLocks noGrp="1"/>
          </p:cNvSpPr>
          <p:nvPr>
            <p:ph type="title"/>
          </p:nvPr>
        </p:nvSpPr>
        <p:spPr/>
        <p:txBody>
          <a:bodyPr/>
          <a:lstStyle/>
          <a:p>
            <a:r>
              <a:rPr lang="de-DE" dirty="0"/>
              <a:t>Motto/Slogan</a:t>
            </a:r>
          </a:p>
        </p:txBody>
      </p:sp>
      <p:sp>
        <p:nvSpPr>
          <p:cNvPr id="6" name="Datumsplatzhalter 5"/>
          <p:cNvSpPr>
            <a:spLocks noGrp="1"/>
          </p:cNvSpPr>
          <p:nvPr>
            <p:ph type="dt" sz="half" idx="13"/>
          </p:nvPr>
        </p:nvSpPr>
        <p:spPr/>
        <p:txBody>
          <a:bodyPr/>
          <a:lstStyle/>
          <a:p>
            <a:pPr algn="l"/>
            <a:fld id="{37F3A741-25C1-A543-8978-7236A44D657B}" type="datetime1">
              <a:rPr lang="de-DE" smtClean="0"/>
              <a:t>29.01.2019</a:t>
            </a:fld>
            <a:endParaRPr lang="de-DE" dirty="0"/>
          </a:p>
        </p:txBody>
      </p:sp>
      <p:sp>
        <p:nvSpPr>
          <p:cNvPr id="7" name="Foliennummernplatzhalter 6"/>
          <p:cNvSpPr>
            <a:spLocks noGrp="1"/>
          </p:cNvSpPr>
          <p:nvPr>
            <p:ph type="sldNum" sz="quarter" idx="14"/>
          </p:nvPr>
        </p:nvSpPr>
        <p:spPr/>
        <p:txBody>
          <a:bodyPr/>
          <a:lstStyle/>
          <a:p>
            <a:r>
              <a:rPr lang="de-DE"/>
              <a:t>Seite </a:t>
            </a:r>
            <a:fld id="{6F1BA828-8884-4DE0-86D6-A69D5A920C2F}" type="slidenum">
              <a:rPr lang="de-DE" smtClean="0"/>
              <a:pPr/>
              <a:t>39</a:t>
            </a:fld>
            <a:endParaRPr lang="de-DE" dirty="0"/>
          </a:p>
        </p:txBody>
      </p:sp>
      <p:pic>
        <p:nvPicPr>
          <p:cNvPr id="9" name="Bildplatzhalter 8"/>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4670" t="-2294" r="-79083" b="-3717"/>
          <a:stretch/>
        </p:blipFill>
        <p:spPr/>
      </p:pic>
      <p:sp>
        <p:nvSpPr>
          <p:cNvPr id="8" name="Rechteck 7"/>
          <p:cNvSpPr/>
          <p:nvPr/>
        </p:nvSpPr>
        <p:spPr>
          <a:xfrm>
            <a:off x="6312024" y="5301208"/>
            <a:ext cx="3102525" cy="57606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1"/>
          <a:lstStyle/>
          <a:p>
            <a:pPr algn="ctr"/>
            <a:endParaRPr lang="de-DE" sz="1600" dirty="0">
              <a:solidFill>
                <a:srgbClr val="000000"/>
              </a:solidFill>
            </a:endParaRPr>
          </a:p>
        </p:txBody>
      </p:sp>
      <p:sp>
        <p:nvSpPr>
          <p:cNvPr id="10" name="Rechteck 9"/>
          <p:cNvSpPr/>
          <p:nvPr/>
        </p:nvSpPr>
        <p:spPr>
          <a:xfrm>
            <a:off x="9431244" y="5301208"/>
            <a:ext cx="2281379" cy="576064"/>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1"/>
          <a:lstStyle/>
          <a:p>
            <a:pPr algn="ctr"/>
            <a:r>
              <a:rPr lang="de-DE" sz="1800" dirty="0">
                <a:solidFill>
                  <a:schemeClr val="bg1"/>
                </a:solidFill>
              </a:rPr>
              <a:t>Motto / Slogan</a:t>
            </a:r>
          </a:p>
        </p:txBody>
      </p:sp>
    </p:spTree>
    <p:extLst>
      <p:ext uri="{BB962C8B-B14F-4D97-AF65-F5344CB8AC3E}">
        <p14:creationId xmlns:p14="http://schemas.microsoft.com/office/powerpoint/2010/main" val="1413015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Überblick </a:t>
            </a:r>
            <a:r>
              <a:rPr lang="de-DE" dirty="0" smtClean="0"/>
              <a:t>Gesamtprojekt</a:t>
            </a:r>
            <a:endParaRPr lang="de-DE" dirty="0"/>
          </a:p>
        </p:txBody>
      </p:sp>
    </p:spTree>
    <p:extLst>
      <p:ext uri="{BB962C8B-B14F-4D97-AF65-F5344CB8AC3E}">
        <p14:creationId xmlns:p14="http://schemas.microsoft.com/office/powerpoint/2010/main" val="438299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p:txBody>
          <a:bodyPr/>
          <a:lstStyle/>
          <a:p>
            <a:r>
              <a:rPr lang="de-DE" dirty="0"/>
              <a:t>Jetzt können Sie Ihre Persona „befragen“, welche konkreten Erwartungen sie an das </a:t>
            </a:r>
            <a:r>
              <a:rPr lang="de-DE" dirty="0" smtClean="0"/>
              <a:t>Reisemanagement </a:t>
            </a:r>
            <a:r>
              <a:rPr lang="de-DE" dirty="0"/>
              <a:t>hat.</a:t>
            </a:r>
          </a:p>
          <a:p>
            <a:endParaRPr lang="de-DE" dirty="0"/>
          </a:p>
          <a:p>
            <a:r>
              <a:rPr lang="de-DE" dirty="0"/>
              <a:t>Die Anforderungen werden auf Karten geschrieben und können auf den Feldern verteilt werden:</a:t>
            </a:r>
          </a:p>
          <a:p>
            <a:pPr lvl="1"/>
            <a:r>
              <a:rPr lang="de-DE" dirty="0"/>
              <a:t>Inhalte &amp; Funktionen</a:t>
            </a:r>
          </a:p>
          <a:p>
            <a:pPr lvl="1"/>
            <a:r>
              <a:rPr lang="de-DE" dirty="0"/>
              <a:t>Nutzen</a:t>
            </a:r>
          </a:p>
          <a:p>
            <a:pPr lvl="1"/>
            <a:r>
              <a:rPr lang="de-DE" dirty="0"/>
              <a:t>Qualitätsmerkmale</a:t>
            </a:r>
          </a:p>
        </p:txBody>
      </p:sp>
      <p:sp>
        <p:nvSpPr>
          <p:cNvPr id="4" name="Fußzeilenplatzhalter 3"/>
          <p:cNvSpPr>
            <a:spLocks noGrp="1"/>
          </p:cNvSpPr>
          <p:nvPr>
            <p:ph type="ftr" sz="quarter" idx="12"/>
          </p:nvPr>
        </p:nvSpPr>
        <p:spPr/>
        <p:txBody>
          <a:bodyPr/>
          <a:lstStyle/>
          <a:p>
            <a:r>
              <a:rPr lang="de-DE" dirty="0"/>
              <a:t>P1147 - HRMNY</a:t>
            </a:r>
            <a:endParaRPr lang="de-DE" dirty="0"/>
          </a:p>
        </p:txBody>
      </p:sp>
      <p:sp>
        <p:nvSpPr>
          <p:cNvPr id="5" name="Titel 4"/>
          <p:cNvSpPr>
            <a:spLocks noGrp="1"/>
          </p:cNvSpPr>
          <p:nvPr>
            <p:ph type="title"/>
          </p:nvPr>
        </p:nvSpPr>
        <p:spPr/>
        <p:txBody>
          <a:bodyPr/>
          <a:lstStyle/>
          <a:p>
            <a:r>
              <a:rPr lang="de-DE" dirty="0"/>
              <a:t>Nutzerbedürfnisse sammeln</a:t>
            </a:r>
          </a:p>
        </p:txBody>
      </p:sp>
      <p:sp>
        <p:nvSpPr>
          <p:cNvPr id="6" name="Datumsplatzhalter 5"/>
          <p:cNvSpPr>
            <a:spLocks noGrp="1"/>
          </p:cNvSpPr>
          <p:nvPr>
            <p:ph type="dt" sz="half" idx="13"/>
          </p:nvPr>
        </p:nvSpPr>
        <p:spPr/>
        <p:txBody>
          <a:bodyPr/>
          <a:lstStyle/>
          <a:p>
            <a:pPr algn="l"/>
            <a:fld id="{37F3A741-25C1-A543-8978-7236A44D657B}" type="datetime1">
              <a:rPr lang="de-DE" smtClean="0"/>
              <a:t>29.01.2019</a:t>
            </a:fld>
            <a:endParaRPr lang="de-DE" dirty="0"/>
          </a:p>
        </p:txBody>
      </p:sp>
      <p:sp>
        <p:nvSpPr>
          <p:cNvPr id="7" name="Foliennummernplatzhalter 6"/>
          <p:cNvSpPr>
            <a:spLocks noGrp="1"/>
          </p:cNvSpPr>
          <p:nvPr>
            <p:ph type="sldNum" sz="quarter" idx="14"/>
          </p:nvPr>
        </p:nvSpPr>
        <p:spPr/>
        <p:txBody>
          <a:bodyPr/>
          <a:lstStyle/>
          <a:p>
            <a:r>
              <a:rPr lang="de-DE"/>
              <a:t>Seite </a:t>
            </a:r>
            <a:fld id="{6F1BA828-8884-4DE0-86D6-A69D5A920C2F}" type="slidenum">
              <a:rPr lang="de-DE" smtClean="0"/>
              <a:pPr/>
              <a:t>40</a:t>
            </a:fld>
            <a:endParaRPr lang="de-DE" dirty="0"/>
          </a:p>
        </p:txBody>
      </p:sp>
      <p:pic>
        <p:nvPicPr>
          <p:cNvPr id="9" name="Bildplatzhalter 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199" r="3199"/>
          <a:stretch>
            <a:fillRect/>
          </a:stretch>
        </p:blipFill>
        <p:spPr/>
      </p:pic>
    </p:spTree>
    <p:extLst>
      <p:ext uri="{BB962C8B-B14F-4D97-AF65-F5344CB8AC3E}">
        <p14:creationId xmlns:p14="http://schemas.microsoft.com/office/powerpoint/2010/main" val="153571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Welche Nutzerbedürfnisse werden gesammelt?</a:t>
            </a:r>
          </a:p>
        </p:txBody>
      </p:sp>
      <p:sp>
        <p:nvSpPr>
          <p:cNvPr id="3" name="Inhaltsplatzhalter 2"/>
          <p:cNvSpPr>
            <a:spLocks noGrp="1"/>
          </p:cNvSpPr>
          <p:nvPr>
            <p:ph idx="1"/>
          </p:nvPr>
        </p:nvSpPr>
        <p:spPr/>
        <p:txBody>
          <a:bodyPr/>
          <a:lstStyle/>
          <a:p>
            <a:endParaRPr lang="de-DE" dirty="0"/>
          </a:p>
        </p:txBody>
      </p:sp>
      <p:sp>
        <p:nvSpPr>
          <p:cNvPr id="4" name="Fußzeilenplatzhalter 3"/>
          <p:cNvSpPr>
            <a:spLocks noGrp="1"/>
          </p:cNvSpPr>
          <p:nvPr>
            <p:ph type="ftr" sz="quarter" idx="11"/>
          </p:nvPr>
        </p:nvSpPr>
        <p:spPr/>
        <p:txBody>
          <a:bodyPr/>
          <a:lstStyle/>
          <a:p>
            <a:r>
              <a:rPr lang="de-DE" dirty="0"/>
              <a:t>P1147 - HRMNY</a:t>
            </a:r>
            <a:endParaRPr lang="de-DE" dirty="0"/>
          </a:p>
        </p:txBody>
      </p:sp>
      <p:sp>
        <p:nvSpPr>
          <p:cNvPr id="5" name="Datumsplatzhalter 4"/>
          <p:cNvSpPr>
            <a:spLocks noGrp="1"/>
          </p:cNvSpPr>
          <p:nvPr>
            <p:ph type="dt" sz="half" idx="12"/>
          </p:nvPr>
        </p:nvSpPr>
        <p:spPr/>
        <p:txBody>
          <a:bodyPr/>
          <a:lstStyle/>
          <a:p>
            <a:pPr algn="l"/>
            <a:fld id="{80578740-8860-8146-8C8B-77AEA86A1C3A}" type="datetime1">
              <a:rPr lang="de-DE" smtClean="0"/>
              <a:t>29.01.2019</a:t>
            </a:fld>
            <a:endParaRPr lang="de-DE" dirty="0"/>
          </a:p>
        </p:txBody>
      </p:sp>
      <p:sp>
        <p:nvSpPr>
          <p:cNvPr id="6" name="Foliennummernplatzhalter 5"/>
          <p:cNvSpPr>
            <a:spLocks noGrp="1"/>
          </p:cNvSpPr>
          <p:nvPr>
            <p:ph type="sldNum" sz="quarter" idx="13"/>
          </p:nvPr>
        </p:nvSpPr>
        <p:spPr/>
        <p:txBody>
          <a:bodyPr/>
          <a:lstStyle/>
          <a:p>
            <a:r>
              <a:rPr lang="de-DE"/>
              <a:t>Seite </a:t>
            </a:r>
            <a:fld id="{6F1BA828-8884-4DE0-86D6-A69D5A920C2F}" type="slidenum">
              <a:rPr lang="de-DE" smtClean="0"/>
              <a:pPr/>
              <a:t>41</a:t>
            </a:fld>
            <a:endParaRPr lang="de-DE" dirty="0"/>
          </a:p>
        </p:txBody>
      </p:sp>
      <p:grpSp>
        <p:nvGrpSpPr>
          <p:cNvPr id="22" name="Gruppierung 21"/>
          <p:cNvGrpSpPr/>
          <p:nvPr/>
        </p:nvGrpSpPr>
        <p:grpSpPr>
          <a:xfrm>
            <a:off x="339012" y="1314000"/>
            <a:ext cx="3420000" cy="4329974"/>
            <a:chOff x="523873" y="1316326"/>
            <a:chExt cx="2517040" cy="4329974"/>
          </a:xfrm>
        </p:grpSpPr>
        <p:sp>
          <p:nvSpPr>
            <p:cNvPr id="23" name="Textfeld 22"/>
            <p:cNvSpPr txBox="1"/>
            <p:nvPr/>
          </p:nvSpPr>
          <p:spPr>
            <a:xfrm>
              <a:off x="523875" y="1847150"/>
              <a:ext cx="2517038" cy="3799150"/>
            </a:xfrm>
            <a:prstGeom prst="rect">
              <a:avLst/>
            </a:prstGeom>
            <a:solidFill>
              <a:schemeClr val="bg1"/>
            </a:solidFill>
            <a:ln>
              <a:solidFill>
                <a:schemeClr val="accent1"/>
              </a:solidFill>
              <a:headEnd/>
              <a:tailEnd/>
            </a:ln>
            <a:effectLst/>
          </p:spPr>
          <p:style>
            <a:lnRef idx="1">
              <a:schemeClr val="accent1"/>
            </a:lnRef>
            <a:fillRef idx="2">
              <a:schemeClr val="accent1"/>
            </a:fillRef>
            <a:effectRef idx="1">
              <a:schemeClr val="accent1"/>
            </a:effectRef>
            <a:fontRef idx="minor">
              <a:schemeClr val="dk1"/>
            </a:fontRef>
          </p:style>
          <p:txBody>
            <a:bodyPr wrap="square" lIns="72000" tIns="144000" rIns="72000" bIns="72000" numCol="1" spcCol="180000" anchor="t" anchorCtr="0">
              <a:noAutofit/>
            </a:bodyPr>
            <a:lstStyle>
              <a:defPPr>
                <a:defRPr lang="de-DE"/>
              </a:defPPr>
              <a:lvl1pPr marL="182563" indent="-182563" eaLnBrk="0" hangingPunct="0">
                <a:buClr>
                  <a:schemeClr val="accent1"/>
                </a:buClr>
                <a:buFont typeface="Wingdings" pitchFamily="2" charset="2"/>
                <a:buChar char="§"/>
                <a:defRPr sz="1000">
                  <a:solidFill>
                    <a:schemeClr val="tx2"/>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l">
                <a:spcBef>
                  <a:spcPts val="600"/>
                </a:spcBef>
                <a:buFont typeface="Symbol" charset="2"/>
                <a:buChar char="-"/>
              </a:pPr>
              <a:r>
                <a:rPr lang="de-DE" sz="1800" dirty="0"/>
                <a:t>Welche Inhalte braucht Ihre Persona?</a:t>
              </a:r>
            </a:p>
            <a:p>
              <a:pPr algn="l">
                <a:spcBef>
                  <a:spcPts val="600"/>
                </a:spcBef>
                <a:buFont typeface="Symbol" charset="2"/>
                <a:buChar char="-"/>
              </a:pPr>
              <a:r>
                <a:rPr lang="de-DE" sz="1800" dirty="0"/>
                <a:t>In welcher Form möchte Ihre </a:t>
              </a:r>
              <a:r>
                <a:rPr lang="de-DE" sz="1800" dirty="0" smtClean="0"/>
                <a:t>Persona auf das Reisemanagement zugreifen?</a:t>
              </a:r>
              <a:endParaRPr lang="de-DE" sz="1800" dirty="0"/>
            </a:p>
            <a:p>
              <a:pPr algn="l">
                <a:spcBef>
                  <a:spcPts val="600"/>
                </a:spcBef>
                <a:buFont typeface="Symbol" charset="2"/>
                <a:buChar char="-"/>
              </a:pPr>
              <a:r>
                <a:rPr lang="de-DE" sz="1800" dirty="0"/>
                <a:t>Welche Funktionen benötigt Ihre Persona?</a:t>
              </a:r>
            </a:p>
            <a:p>
              <a:pPr algn="l">
                <a:spcBef>
                  <a:spcPts val="600"/>
                </a:spcBef>
                <a:buFont typeface="Symbol" charset="2"/>
                <a:buChar char="-"/>
              </a:pPr>
              <a:r>
                <a:rPr lang="de-DE" sz="1800" dirty="0"/>
                <a:t>Wie kann das </a:t>
              </a:r>
              <a:r>
                <a:rPr lang="de-DE" sz="1800" dirty="0" smtClean="0"/>
                <a:t>Reisemanagement </a:t>
              </a:r>
              <a:r>
                <a:rPr lang="de-DE" sz="1800" dirty="0"/>
                <a:t>Ihre Persona bei der täglichen Arbeit unterstützen?</a:t>
              </a:r>
            </a:p>
            <a:p>
              <a:pPr marL="285750" indent="-285750">
                <a:spcBef>
                  <a:spcPts val="600"/>
                </a:spcBef>
                <a:buFont typeface="Arial" pitchFamily="34" charset="0"/>
                <a:buChar char="•"/>
              </a:pPr>
              <a:endParaRPr lang="de-DE" sz="1800" dirty="0"/>
            </a:p>
          </p:txBody>
        </p:sp>
        <p:sp>
          <p:nvSpPr>
            <p:cNvPr id="24" name="Rechteck 23"/>
            <p:cNvSpPr/>
            <p:nvPr/>
          </p:nvSpPr>
          <p:spPr>
            <a:xfrm>
              <a:off x="523873" y="1316326"/>
              <a:ext cx="2517040" cy="521588"/>
            </a:xfrm>
            <a:prstGeom prst="rect">
              <a:avLst/>
            </a:prstGeom>
            <a:solidFill>
              <a:schemeClr val="accen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de-DE" sz="1800" b="1" dirty="0"/>
                <a:t>Inhalte &amp; Funktionen</a:t>
              </a:r>
            </a:p>
          </p:txBody>
        </p:sp>
      </p:grpSp>
      <p:grpSp>
        <p:nvGrpSpPr>
          <p:cNvPr id="25" name="Gruppierung 24"/>
          <p:cNvGrpSpPr/>
          <p:nvPr/>
        </p:nvGrpSpPr>
        <p:grpSpPr>
          <a:xfrm>
            <a:off x="8438212" y="1314000"/>
            <a:ext cx="3420000" cy="4329974"/>
            <a:chOff x="6071335" y="1316326"/>
            <a:chExt cx="2517040" cy="4329974"/>
          </a:xfrm>
        </p:grpSpPr>
        <p:sp>
          <p:nvSpPr>
            <p:cNvPr id="26" name="Textfeld 25"/>
            <p:cNvSpPr txBox="1"/>
            <p:nvPr/>
          </p:nvSpPr>
          <p:spPr>
            <a:xfrm>
              <a:off x="6071337" y="1847150"/>
              <a:ext cx="2517038" cy="3799150"/>
            </a:xfrm>
            <a:prstGeom prst="rect">
              <a:avLst/>
            </a:prstGeom>
            <a:solidFill>
              <a:schemeClr val="bg1"/>
            </a:solidFill>
            <a:ln>
              <a:solidFill>
                <a:schemeClr val="accent1"/>
              </a:solidFill>
              <a:headEnd/>
              <a:tailEnd/>
            </a:ln>
            <a:effectLst/>
          </p:spPr>
          <p:style>
            <a:lnRef idx="1">
              <a:schemeClr val="accent1"/>
            </a:lnRef>
            <a:fillRef idx="2">
              <a:schemeClr val="accent1"/>
            </a:fillRef>
            <a:effectRef idx="1">
              <a:schemeClr val="accent1"/>
            </a:effectRef>
            <a:fontRef idx="minor">
              <a:schemeClr val="dk1"/>
            </a:fontRef>
          </p:style>
          <p:txBody>
            <a:bodyPr wrap="square" lIns="72000" tIns="144000" rIns="72000" bIns="72000" numCol="1" spcCol="180000" anchor="t" anchorCtr="0">
              <a:noAutofit/>
            </a:bodyPr>
            <a:lstStyle>
              <a:defPPr>
                <a:defRPr lang="de-DE"/>
              </a:defPPr>
              <a:lvl1pPr marL="182563" indent="-182563" eaLnBrk="0" hangingPunct="0">
                <a:buClr>
                  <a:schemeClr val="accent1"/>
                </a:buClr>
                <a:buFont typeface="Wingdings" pitchFamily="2" charset="2"/>
                <a:buChar char="§"/>
                <a:defRPr sz="1000">
                  <a:solidFill>
                    <a:schemeClr val="tx2"/>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l">
                <a:spcBef>
                  <a:spcPts val="600"/>
                </a:spcBef>
                <a:buFont typeface="Symbol" charset="2"/>
                <a:buChar char="-"/>
              </a:pPr>
              <a:r>
                <a:rPr lang="de-DE" sz="1800" dirty="0"/>
                <a:t>Welchen Qualitätsanspruch hat Ihre Persona an das </a:t>
              </a:r>
              <a:r>
                <a:rPr lang="de-DE" sz="1800" dirty="0" smtClean="0"/>
                <a:t>Reisemanagement?</a:t>
              </a:r>
              <a:endParaRPr lang="de-DE" sz="1800" dirty="0"/>
            </a:p>
            <a:p>
              <a:pPr algn="l">
                <a:spcBef>
                  <a:spcPts val="600"/>
                </a:spcBef>
                <a:buFont typeface="Symbol" charset="2"/>
                <a:buChar char="-"/>
              </a:pPr>
              <a:r>
                <a:rPr lang="de-DE" sz="1800" dirty="0"/>
                <a:t>Welche „weichen“ Faktoren sind wichtig?</a:t>
              </a:r>
            </a:p>
            <a:p>
              <a:pPr marL="285750" indent="-285750">
                <a:spcBef>
                  <a:spcPts val="600"/>
                </a:spcBef>
                <a:buFont typeface="Arial" pitchFamily="34" charset="0"/>
                <a:buChar char="•"/>
              </a:pPr>
              <a:endParaRPr lang="de-DE" sz="1800" dirty="0"/>
            </a:p>
          </p:txBody>
        </p:sp>
        <p:sp>
          <p:nvSpPr>
            <p:cNvPr id="27" name="Rechteck 26"/>
            <p:cNvSpPr/>
            <p:nvPr/>
          </p:nvSpPr>
          <p:spPr>
            <a:xfrm>
              <a:off x="6071335" y="1316326"/>
              <a:ext cx="2517040" cy="521588"/>
            </a:xfrm>
            <a:prstGeom prst="rect">
              <a:avLst/>
            </a:prstGeom>
            <a:solidFill>
              <a:schemeClr val="accen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de-DE" sz="1800" b="1" dirty="0"/>
                <a:t>Qualitätsmerkmale</a:t>
              </a:r>
            </a:p>
          </p:txBody>
        </p:sp>
      </p:grpSp>
      <p:grpSp>
        <p:nvGrpSpPr>
          <p:cNvPr id="28" name="Gruppierung 27"/>
          <p:cNvGrpSpPr/>
          <p:nvPr/>
        </p:nvGrpSpPr>
        <p:grpSpPr>
          <a:xfrm>
            <a:off x="4386620" y="1313999"/>
            <a:ext cx="3418760" cy="4329975"/>
            <a:chOff x="3296741" y="1316325"/>
            <a:chExt cx="2517040" cy="4329975"/>
          </a:xfrm>
        </p:grpSpPr>
        <p:sp>
          <p:nvSpPr>
            <p:cNvPr id="29" name="Textfeld 28"/>
            <p:cNvSpPr txBox="1"/>
            <p:nvPr/>
          </p:nvSpPr>
          <p:spPr>
            <a:xfrm>
              <a:off x="3296743" y="1847150"/>
              <a:ext cx="2517038" cy="3799150"/>
            </a:xfrm>
            <a:prstGeom prst="rect">
              <a:avLst/>
            </a:prstGeom>
            <a:solidFill>
              <a:schemeClr val="bg1"/>
            </a:solidFill>
            <a:ln>
              <a:solidFill>
                <a:schemeClr val="accent1"/>
              </a:solidFill>
              <a:headEnd/>
              <a:tailEnd/>
            </a:ln>
            <a:effectLst/>
          </p:spPr>
          <p:style>
            <a:lnRef idx="1">
              <a:schemeClr val="accent1"/>
            </a:lnRef>
            <a:fillRef idx="2">
              <a:schemeClr val="accent1"/>
            </a:fillRef>
            <a:effectRef idx="1">
              <a:schemeClr val="accent1"/>
            </a:effectRef>
            <a:fontRef idx="minor">
              <a:schemeClr val="dk1"/>
            </a:fontRef>
          </p:style>
          <p:txBody>
            <a:bodyPr wrap="square" lIns="72000" tIns="144000" rIns="72000" bIns="72000" numCol="1" spcCol="180000" anchor="t" anchorCtr="0">
              <a:noAutofit/>
            </a:bodyPr>
            <a:lstStyle>
              <a:defPPr>
                <a:defRPr lang="de-DE"/>
              </a:defPPr>
              <a:lvl1pPr marL="182563" indent="-182563" eaLnBrk="0" hangingPunct="0">
                <a:buClr>
                  <a:schemeClr val="accent1"/>
                </a:buClr>
                <a:buFont typeface="Wingdings" pitchFamily="2" charset="2"/>
                <a:buChar char="§"/>
                <a:defRPr sz="1000">
                  <a:solidFill>
                    <a:schemeClr val="tx2"/>
                  </a:solidFill>
                  <a:latin typeface="+mn-lt"/>
                  <a:cs typeface="+mn-cs"/>
                </a:defRPr>
              </a:lvl1pPr>
              <a:lvl2pPr>
                <a:defRPr>
                  <a:solidFill>
                    <a:schemeClr val="dk1"/>
                  </a:solidFill>
                  <a:latin typeface="+mn-lt"/>
                  <a:cs typeface="+mn-cs"/>
                </a:defRPr>
              </a:lvl2pPr>
              <a:lvl3pPr>
                <a:defRPr>
                  <a:solidFill>
                    <a:schemeClr val="dk1"/>
                  </a:solidFill>
                  <a:latin typeface="+mn-lt"/>
                  <a:cs typeface="+mn-cs"/>
                </a:defRPr>
              </a:lvl3pPr>
              <a:lvl4pPr>
                <a:defRPr>
                  <a:solidFill>
                    <a:schemeClr val="dk1"/>
                  </a:solidFill>
                  <a:latin typeface="+mn-lt"/>
                  <a:cs typeface="+mn-cs"/>
                </a:defRPr>
              </a:lvl4pPr>
              <a:lvl5pPr>
                <a:defRPr>
                  <a:solidFill>
                    <a:schemeClr val="dk1"/>
                  </a:solidFill>
                  <a:latin typeface="+mn-lt"/>
                  <a:cs typeface="+mn-cs"/>
                </a:defRPr>
              </a:lvl5pPr>
              <a:lvl6pPr>
                <a:defRPr>
                  <a:solidFill>
                    <a:schemeClr val="dk1"/>
                  </a:solidFill>
                  <a:latin typeface="+mn-lt"/>
                  <a:cs typeface="+mn-cs"/>
                </a:defRPr>
              </a:lvl6pPr>
              <a:lvl7pPr>
                <a:defRPr>
                  <a:solidFill>
                    <a:schemeClr val="dk1"/>
                  </a:solidFill>
                  <a:latin typeface="+mn-lt"/>
                  <a:cs typeface="+mn-cs"/>
                </a:defRPr>
              </a:lvl7pPr>
              <a:lvl8pPr>
                <a:defRPr>
                  <a:solidFill>
                    <a:schemeClr val="dk1"/>
                  </a:solidFill>
                  <a:latin typeface="+mn-lt"/>
                  <a:cs typeface="+mn-cs"/>
                </a:defRPr>
              </a:lvl8pPr>
              <a:lvl9pPr>
                <a:defRPr>
                  <a:solidFill>
                    <a:schemeClr val="dk1"/>
                  </a:solidFill>
                  <a:latin typeface="+mn-lt"/>
                  <a:cs typeface="+mn-cs"/>
                </a:defRPr>
              </a:lvl9pPr>
            </a:lstStyle>
            <a:p>
              <a:pPr algn="l">
                <a:spcBef>
                  <a:spcPts val="600"/>
                </a:spcBef>
                <a:buFont typeface="Symbol" charset="2"/>
                <a:buChar char="-"/>
              </a:pPr>
              <a:r>
                <a:rPr lang="de-DE" sz="1800" dirty="0"/>
                <a:t>Welcher Nutzen ergibt sich aus dieser und jener Anforderung?</a:t>
              </a:r>
            </a:p>
            <a:p>
              <a:pPr algn="l">
                <a:spcBef>
                  <a:spcPts val="600"/>
                </a:spcBef>
                <a:buFont typeface="Symbol" charset="2"/>
                <a:buChar char="-"/>
              </a:pPr>
              <a:r>
                <a:rPr lang="de-DE" sz="1800" dirty="0"/>
                <a:t>Welche Motivation steckt dahinter?</a:t>
              </a:r>
            </a:p>
          </p:txBody>
        </p:sp>
        <p:sp>
          <p:nvSpPr>
            <p:cNvPr id="30" name="Rechteck 29"/>
            <p:cNvSpPr/>
            <p:nvPr/>
          </p:nvSpPr>
          <p:spPr>
            <a:xfrm>
              <a:off x="3296741" y="1316325"/>
              <a:ext cx="2517040" cy="521589"/>
            </a:xfrm>
            <a:prstGeom prst="rect">
              <a:avLst/>
            </a:prstGeom>
            <a:solidFill>
              <a:schemeClr val="accent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de-DE" sz="1800" b="1" dirty="0"/>
                <a:t>Nutzen</a:t>
              </a:r>
            </a:p>
          </p:txBody>
        </p:sp>
      </p:grpSp>
    </p:spTree>
    <p:extLst>
      <p:ext uri="{BB962C8B-B14F-4D97-AF65-F5344CB8AC3E}">
        <p14:creationId xmlns:p14="http://schemas.microsoft.com/office/powerpoint/2010/main" val="1008754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Erstellen eines groben Anforderungskatalogs mit grober Priorisierung für die Ausschreibung</a:t>
            </a:r>
          </a:p>
        </p:txBody>
      </p:sp>
    </p:spTree>
    <p:extLst>
      <p:ext uri="{BB962C8B-B14F-4D97-AF65-F5344CB8AC3E}">
        <p14:creationId xmlns:p14="http://schemas.microsoft.com/office/powerpoint/2010/main" val="2649144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Aufgabenverteilung und weiteres Vorgehen</a:t>
            </a:r>
          </a:p>
        </p:txBody>
      </p:sp>
    </p:spTree>
    <p:extLst>
      <p:ext uri="{BB962C8B-B14F-4D97-AF65-F5344CB8AC3E}">
        <p14:creationId xmlns:p14="http://schemas.microsoft.com/office/powerpoint/2010/main" val="191607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F1FB7E05-4ACC-0E4C-AD2A-79A204F18404}"/>
              </a:ext>
            </a:extLst>
          </p:cNvPr>
          <p:cNvSpPr/>
          <p:nvPr/>
        </p:nvSpPr>
        <p:spPr bwMode="auto">
          <a:xfrm>
            <a:off x="-1885" y="0"/>
            <a:ext cx="12192000" cy="6867053"/>
          </a:xfrm>
          <a:prstGeom prst="rect">
            <a:avLst/>
          </a:prstGeom>
          <a:solidFill>
            <a:schemeClr val="accent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9" name="Textfeld 8">
            <a:extLst>
              <a:ext uri="{FF2B5EF4-FFF2-40B4-BE49-F238E27FC236}">
                <a16:creationId xmlns:a16="http://schemas.microsoft.com/office/drawing/2014/main" id="{8DC57840-2497-8648-8FB8-FA87B5DA7681}"/>
              </a:ext>
            </a:extLst>
          </p:cNvPr>
          <p:cNvSpPr txBox="1"/>
          <p:nvPr/>
        </p:nvSpPr>
        <p:spPr>
          <a:xfrm>
            <a:off x="659396" y="1340768"/>
            <a:ext cx="10873208" cy="3279424"/>
          </a:xfrm>
          <a:prstGeom prst="rect">
            <a:avLst/>
          </a:prstGeom>
          <a:noFill/>
        </p:spPr>
        <p:txBody>
          <a:bodyPr wrap="square" rtlCol="0">
            <a:spAutoFit/>
          </a:bodyPr>
          <a:lstStyle/>
          <a:p>
            <a:pPr>
              <a:lnSpc>
                <a:spcPct val="110000"/>
              </a:lnSpc>
            </a:pPr>
            <a:r>
              <a:rPr lang="de-DE" sz="4800" b="1" dirty="0">
                <a:solidFill>
                  <a:schemeClr val="bg1"/>
                </a:solidFill>
              </a:rPr>
              <a:t>Ein Extrakt aus relevanten Inhalten und Funktionen sorgt dafür, dass der Anwender möglichst selten in andere Systeme abspringen muss.</a:t>
            </a:r>
          </a:p>
        </p:txBody>
      </p:sp>
      <p:sp>
        <p:nvSpPr>
          <p:cNvPr id="10" name="Textfeld 9">
            <a:extLst>
              <a:ext uri="{FF2B5EF4-FFF2-40B4-BE49-F238E27FC236}">
                <a16:creationId xmlns:a16="http://schemas.microsoft.com/office/drawing/2014/main" id="{7028CC32-9353-844F-B8B1-DC7F591A0C10}"/>
              </a:ext>
            </a:extLst>
          </p:cNvPr>
          <p:cNvSpPr txBox="1"/>
          <p:nvPr/>
        </p:nvSpPr>
        <p:spPr>
          <a:xfrm>
            <a:off x="4439816" y="5157192"/>
            <a:ext cx="3312368" cy="400110"/>
          </a:xfrm>
          <a:prstGeom prst="rect">
            <a:avLst/>
          </a:prstGeom>
          <a:noFill/>
        </p:spPr>
        <p:txBody>
          <a:bodyPr wrap="square" rtlCol="0">
            <a:spAutoFit/>
          </a:bodyPr>
          <a:lstStyle/>
          <a:p>
            <a:r>
              <a:rPr lang="de-DE" dirty="0">
                <a:solidFill>
                  <a:srgbClr val="FFFFFE"/>
                </a:solidFill>
              </a:rPr>
              <a:t>Das ist HRMNY.</a:t>
            </a:r>
          </a:p>
        </p:txBody>
      </p:sp>
    </p:spTree>
    <p:extLst>
      <p:ext uri="{BB962C8B-B14F-4D97-AF65-F5344CB8AC3E}">
        <p14:creationId xmlns:p14="http://schemas.microsoft.com/office/powerpoint/2010/main" val="38803217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de-DE" dirty="0"/>
              <a:t>Digitalisierung und durchgängige HR-Prozesse in allen Phasen</a:t>
            </a:r>
          </a:p>
        </p:txBody>
      </p:sp>
      <p:sp>
        <p:nvSpPr>
          <p:cNvPr id="7" name="Foliennummernplatzhalter 6"/>
          <p:cNvSpPr>
            <a:spLocks noGrp="1"/>
          </p:cNvSpPr>
          <p:nvPr>
            <p:ph type="sldNum" sz="quarter" idx="13"/>
          </p:nvPr>
        </p:nvSpPr>
        <p:spPr/>
        <p:txBody>
          <a:bodyPr/>
          <a:lstStyle/>
          <a:p>
            <a:r>
              <a:rPr lang="de-DE"/>
              <a:t>Seite </a:t>
            </a:r>
            <a:fld id="{6F1BA828-8884-4DE0-86D6-A69D5A920C2F}" type="slidenum">
              <a:rPr lang="de-DE" smtClean="0"/>
              <a:pPr/>
              <a:t>6</a:t>
            </a:fld>
            <a:endParaRPr lang="de-DE" dirty="0"/>
          </a:p>
        </p:txBody>
      </p:sp>
      <p:sp>
        <p:nvSpPr>
          <p:cNvPr id="9" name="AutoShape 2" descr="Bildergebnis für cognig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1" name="Grafik 10">
            <a:extLst>
              <a:ext uri="{FF2B5EF4-FFF2-40B4-BE49-F238E27FC236}">
                <a16:creationId xmlns:a16="http://schemas.microsoft.com/office/drawing/2014/main" id="{A0BB90EC-D978-0547-A14D-3E75A3044FDB}"/>
              </a:ext>
            </a:extLst>
          </p:cNvPr>
          <p:cNvPicPr>
            <a:picLocks noChangeAspect="1"/>
          </p:cNvPicPr>
          <p:nvPr/>
        </p:nvPicPr>
        <p:blipFill>
          <a:blip r:embed="rId2"/>
          <a:stretch>
            <a:fillRect/>
          </a:stretch>
        </p:blipFill>
        <p:spPr>
          <a:xfrm>
            <a:off x="864000" y="2348880"/>
            <a:ext cx="10441557" cy="1788704"/>
          </a:xfrm>
          <a:prstGeom prst="rect">
            <a:avLst/>
          </a:prstGeom>
        </p:spPr>
      </p:pic>
      <p:pic>
        <p:nvPicPr>
          <p:cNvPr id="24" name="Grafik 23">
            <a:extLst>
              <a:ext uri="{FF2B5EF4-FFF2-40B4-BE49-F238E27FC236}">
                <a16:creationId xmlns:a16="http://schemas.microsoft.com/office/drawing/2014/main" id="{36234D64-08CB-B049-86B4-87EE047BF56F}"/>
              </a:ext>
            </a:extLst>
          </p:cNvPr>
          <p:cNvPicPr>
            <a:picLocks noChangeAspect="1"/>
          </p:cNvPicPr>
          <p:nvPr/>
        </p:nvPicPr>
        <p:blipFill>
          <a:blip r:embed="rId3"/>
          <a:stretch>
            <a:fillRect/>
          </a:stretch>
        </p:blipFill>
        <p:spPr>
          <a:xfrm>
            <a:off x="864000" y="4132759"/>
            <a:ext cx="10441557" cy="413638"/>
          </a:xfrm>
          <a:prstGeom prst="rect">
            <a:avLst/>
          </a:prstGeom>
        </p:spPr>
      </p:pic>
      <p:sp>
        <p:nvSpPr>
          <p:cNvPr id="31" name="Rechteck 30">
            <a:extLst>
              <a:ext uri="{FF2B5EF4-FFF2-40B4-BE49-F238E27FC236}">
                <a16:creationId xmlns:a16="http://schemas.microsoft.com/office/drawing/2014/main" id="{534EA300-46CF-6141-8C6C-756EDA5FEAC6}"/>
              </a:ext>
            </a:extLst>
          </p:cNvPr>
          <p:cNvSpPr/>
          <p:nvPr/>
        </p:nvSpPr>
        <p:spPr bwMode="auto">
          <a:xfrm>
            <a:off x="334963" y="1310283"/>
            <a:ext cx="11522075" cy="540061"/>
          </a:xfrm>
          <a:prstGeom prst="rect">
            <a:avLst/>
          </a:prstGeom>
          <a:solidFill>
            <a:schemeClr val="accent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kumimoji="0" lang="de-DE" sz="1800" b="1" i="0" u="none" strike="noStrike" cap="none" normalizeH="0" baseline="0" dirty="0">
                <a:ln>
                  <a:noFill/>
                </a:ln>
                <a:solidFill>
                  <a:schemeClr val="bg1"/>
                </a:solidFill>
                <a:effectLst/>
                <a:latin typeface="Arial" charset="0"/>
                <a:cs typeface="Arial" charset="0"/>
              </a:rPr>
              <a:t>HR-Services</a:t>
            </a:r>
            <a:endParaRPr kumimoji="0" lang="de-DE" sz="1400" b="0" i="0" u="none" strike="noStrike" cap="none" normalizeH="0" baseline="0" dirty="0">
              <a:ln>
                <a:noFill/>
              </a:ln>
              <a:solidFill>
                <a:schemeClr val="bg1"/>
              </a:solidFill>
              <a:effectLst/>
              <a:latin typeface="Arial" charset="0"/>
              <a:cs typeface="Arial" charset="0"/>
            </a:endParaRPr>
          </a:p>
        </p:txBody>
      </p:sp>
      <p:sp>
        <p:nvSpPr>
          <p:cNvPr id="33" name="Rechteck 32">
            <a:extLst>
              <a:ext uri="{FF2B5EF4-FFF2-40B4-BE49-F238E27FC236}">
                <a16:creationId xmlns:a16="http://schemas.microsoft.com/office/drawing/2014/main" id="{14E5BD9A-79DB-544B-AF5E-C3AC0CA321BF}"/>
              </a:ext>
            </a:extLst>
          </p:cNvPr>
          <p:cNvSpPr/>
          <p:nvPr/>
        </p:nvSpPr>
        <p:spPr bwMode="auto">
          <a:xfrm>
            <a:off x="334963" y="5115710"/>
            <a:ext cx="11522075" cy="540061"/>
          </a:xfrm>
          <a:prstGeom prst="rect">
            <a:avLst/>
          </a:prstGeom>
          <a:solidFill>
            <a:srgbClr val="0E3C8A"/>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kumimoji="0" lang="de-DE" sz="1800" b="1" i="0" u="none" strike="noStrike" cap="none" normalizeH="0" baseline="0" dirty="0">
                <a:ln>
                  <a:noFill/>
                </a:ln>
                <a:solidFill>
                  <a:schemeClr val="bg1"/>
                </a:solidFill>
                <a:effectLst/>
                <a:latin typeface="Arial" charset="0"/>
                <a:cs typeface="Arial" charset="0"/>
              </a:rPr>
              <a:t>HR-Systeme</a:t>
            </a:r>
            <a:endParaRPr kumimoji="0" lang="de-DE" sz="1400" b="0" i="0" u="none" strike="noStrike" cap="none" normalizeH="0" baseline="0" dirty="0">
              <a:ln>
                <a:noFill/>
              </a:ln>
              <a:solidFill>
                <a:schemeClr val="bg1"/>
              </a:solidFill>
              <a:effectLst/>
              <a:latin typeface="Arial" charset="0"/>
              <a:cs typeface="Arial" charset="0"/>
            </a:endParaRPr>
          </a:p>
        </p:txBody>
      </p:sp>
      <p:sp>
        <p:nvSpPr>
          <p:cNvPr id="13" name="Fußzeilenplatzhalter 1">
            <a:extLst>
              <a:ext uri="{FF2B5EF4-FFF2-40B4-BE49-F238E27FC236}">
                <a16:creationId xmlns:a16="http://schemas.microsoft.com/office/drawing/2014/main" id="{C45918B6-A32C-7941-9D45-D6097BC8AA02}"/>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P1147 - HRMNY</a:t>
            </a:r>
            <a:endParaRPr lang="de-DE" dirty="0"/>
          </a:p>
        </p:txBody>
      </p:sp>
      <p:sp>
        <p:nvSpPr>
          <p:cNvPr id="14" name="Datumsplatzhalter 2">
            <a:extLst>
              <a:ext uri="{FF2B5EF4-FFF2-40B4-BE49-F238E27FC236}">
                <a16:creationId xmlns:a16="http://schemas.microsoft.com/office/drawing/2014/main" id="{21797FC8-D237-174C-B501-2D823311A3D3}"/>
              </a:ext>
            </a:extLst>
          </p:cNvPr>
          <p:cNvSpPr txBox="1">
            <a:spLocks/>
          </p:cNvSpPr>
          <p:nvPr/>
        </p:nvSpPr>
        <p:spPr bwMode="gray">
          <a:xfrm>
            <a:off x="864000" y="6402517"/>
            <a:ext cx="551480" cy="143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lvl1pPr marL="268288" indent="-268288" algn="l" rtl="0" eaLnBrk="1" fontAlgn="base" hangingPunct="1">
              <a:spcBef>
                <a:spcPct val="0"/>
              </a:spcBef>
              <a:spcAft>
                <a:spcPct val="30000"/>
              </a:spcAft>
              <a:buFont typeface="Arial" pitchFamily="34" charset="0"/>
              <a:buChar char="–"/>
              <a:tabLst>
                <a:tab pos="266700" algn="l"/>
              </a:tabLst>
              <a:defRPr lang="de-DE" sz="700" smtClean="0">
                <a:solidFill>
                  <a:schemeClr val="bg1">
                    <a:lumMod val="50000"/>
                  </a:schemeClr>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9pPr>
          </a:lstStyle>
          <a:p>
            <a:pPr marL="0" indent="0">
              <a:buNone/>
            </a:pPr>
            <a:fld id="{5F8A69EE-9EBE-45B4-84DA-65CEBF0A418C}" type="datetime1">
              <a:rPr lang="de-DE" kern="0" smtClean="0"/>
              <a:pPr marL="0" indent="0">
                <a:buNone/>
              </a:pPr>
              <a:t>29.01.2019</a:t>
            </a:fld>
            <a:endParaRPr lang="de-DE" kern="0" dirty="0"/>
          </a:p>
        </p:txBody>
      </p:sp>
    </p:spTree>
    <p:extLst>
      <p:ext uri="{BB962C8B-B14F-4D97-AF65-F5344CB8AC3E}">
        <p14:creationId xmlns:p14="http://schemas.microsoft.com/office/powerpoint/2010/main" val="2883729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7FBC34A8-384F-3544-8F5A-395DAAA9049A}"/>
              </a:ext>
            </a:extLst>
          </p:cNvPr>
          <p:cNvSpPr/>
          <p:nvPr/>
        </p:nvSpPr>
        <p:spPr bwMode="auto">
          <a:xfrm>
            <a:off x="334047" y="1302214"/>
            <a:ext cx="11514165" cy="1982769"/>
          </a:xfrm>
          <a:prstGeom prst="rect">
            <a:avLst/>
          </a:prstGeom>
          <a:solidFill>
            <a:schemeClr val="accent1"/>
          </a:solidFill>
          <a:ln w="9525" cap="flat" cmpd="sng" algn="ctr">
            <a:noFill/>
            <a:prstDash val="solid"/>
            <a:round/>
            <a:headEnd type="none" w="med" len="med"/>
            <a:tailEnd type="none" w="med" len="med"/>
          </a:ln>
          <a:effectLst/>
          <a:extLst/>
        </p:spPr>
        <p:txBody>
          <a:bodyPr vert="horz" wrap="square" lIns="180000" tIns="180000" rIns="180000" bIns="180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charset="0"/>
              <a:buNone/>
              <a:tabLst/>
            </a:pPr>
            <a:endParaRPr kumimoji="0" lang="de-DE" sz="1400" b="0" i="0" u="none" strike="noStrike" cap="none" normalizeH="0" baseline="0" dirty="0">
              <a:ln>
                <a:noFill/>
              </a:ln>
              <a:solidFill>
                <a:schemeClr val="bg1"/>
              </a:solidFill>
              <a:effectLst/>
              <a:latin typeface="Arial" charset="0"/>
              <a:cs typeface="Arial" charset="0"/>
            </a:endParaRPr>
          </a:p>
        </p:txBody>
      </p:sp>
      <p:sp>
        <p:nvSpPr>
          <p:cNvPr id="8" name="Titel 7"/>
          <p:cNvSpPr>
            <a:spLocks noGrp="1"/>
          </p:cNvSpPr>
          <p:nvPr>
            <p:ph type="title"/>
          </p:nvPr>
        </p:nvSpPr>
        <p:spPr/>
        <p:txBody>
          <a:bodyPr/>
          <a:lstStyle/>
          <a:p>
            <a:r>
              <a:rPr lang="de-DE" dirty="0"/>
              <a:t>HR-Services</a:t>
            </a:r>
          </a:p>
        </p:txBody>
      </p:sp>
      <p:sp>
        <p:nvSpPr>
          <p:cNvPr id="7" name="Foliennummernplatzhalter 6"/>
          <p:cNvSpPr>
            <a:spLocks noGrp="1"/>
          </p:cNvSpPr>
          <p:nvPr>
            <p:ph type="sldNum" sz="quarter" idx="13"/>
          </p:nvPr>
        </p:nvSpPr>
        <p:spPr/>
        <p:txBody>
          <a:bodyPr/>
          <a:lstStyle/>
          <a:p>
            <a:r>
              <a:rPr lang="de-DE"/>
              <a:t>Seite </a:t>
            </a:r>
            <a:fld id="{6F1BA828-8884-4DE0-86D6-A69D5A920C2F}" type="slidenum">
              <a:rPr lang="de-DE" smtClean="0"/>
              <a:pPr/>
              <a:t>7</a:t>
            </a:fld>
            <a:endParaRPr lang="de-DE" dirty="0"/>
          </a:p>
        </p:txBody>
      </p:sp>
      <p:sp>
        <p:nvSpPr>
          <p:cNvPr id="9" name="AutoShape 2" descr="Bildergebnis für cognig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1" name="Grafik 10">
            <a:extLst>
              <a:ext uri="{FF2B5EF4-FFF2-40B4-BE49-F238E27FC236}">
                <a16:creationId xmlns:a16="http://schemas.microsoft.com/office/drawing/2014/main" id="{A0BB90EC-D978-0547-A14D-3E75A3044FDB}"/>
              </a:ext>
            </a:extLst>
          </p:cNvPr>
          <p:cNvPicPr>
            <a:picLocks noChangeAspect="1"/>
          </p:cNvPicPr>
          <p:nvPr/>
        </p:nvPicPr>
        <p:blipFill>
          <a:blip r:embed="rId2"/>
          <a:stretch>
            <a:fillRect/>
          </a:stretch>
        </p:blipFill>
        <p:spPr>
          <a:xfrm>
            <a:off x="864000" y="3573016"/>
            <a:ext cx="10441557" cy="1788704"/>
          </a:xfrm>
          <a:prstGeom prst="rect">
            <a:avLst/>
          </a:prstGeom>
        </p:spPr>
      </p:pic>
      <p:pic>
        <p:nvPicPr>
          <p:cNvPr id="24" name="Grafik 23">
            <a:extLst>
              <a:ext uri="{FF2B5EF4-FFF2-40B4-BE49-F238E27FC236}">
                <a16:creationId xmlns:a16="http://schemas.microsoft.com/office/drawing/2014/main" id="{36234D64-08CB-B049-86B4-87EE047BF56F}"/>
              </a:ext>
            </a:extLst>
          </p:cNvPr>
          <p:cNvPicPr>
            <a:picLocks noChangeAspect="1"/>
          </p:cNvPicPr>
          <p:nvPr/>
        </p:nvPicPr>
        <p:blipFill>
          <a:blip r:embed="rId3"/>
          <a:stretch>
            <a:fillRect/>
          </a:stretch>
        </p:blipFill>
        <p:spPr>
          <a:xfrm>
            <a:off x="864000" y="5356895"/>
            <a:ext cx="10441557" cy="413638"/>
          </a:xfrm>
          <a:prstGeom prst="rect">
            <a:avLst/>
          </a:prstGeom>
        </p:spPr>
      </p:pic>
      <p:sp>
        <p:nvSpPr>
          <p:cNvPr id="12" name="Rechteck 11">
            <a:extLst>
              <a:ext uri="{FF2B5EF4-FFF2-40B4-BE49-F238E27FC236}">
                <a16:creationId xmlns:a16="http://schemas.microsoft.com/office/drawing/2014/main" id="{52AB41BF-2D04-6445-9017-22C45A3A62A1}"/>
              </a:ext>
            </a:extLst>
          </p:cNvPr>
          <p:cNvSpPr/>
          <p:nvPr/>
        </p:nvSpPr>
        <p:spPr bwMode="auto">
          <a:xfrm>
            <a:off x="8400256" y="1307758"/>
            <a:ext cx="3200911" cy="1470188"/>
          </a:xfrm>
          <a:prstGeom prst="rect">
            <a:avLst/>
          </a:prstGeom>
          <a:solidFill>
            <a:schemeClr val="accent1"/>
          </a:solidFill>
          <a:ln w="9525" cap="flat" cmpd="sng" algn="ctr">
            <a:noFill/>
            <a:prstDash val="solid"/>
            <a:round/>
            <a:headEnd type="none" w="med" len="med"/>
            <a:tailEnd type="none" w="med" len="med"/>
          </a:ln>
          <a:effectLst/>
          <a:extLst/>
        </p:spPr>
        <p:txBody>
          <a:bodyPr vert="horz" wrap="square" lIns="180000" tIns="180000" rIns="180000" bIns="1800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charset="0"/>
              <a:buNone/>
              <a:tabLst/>
            </a:pPr>
            <a:r>
              <a:rPr kumimoji="0" lang="de-DE" sz="1200" i="0" u="none" strike="noStrike" cap="none" normalizeH="0" baseline="0" dirty="0">
                <a:ln>
                  <a:noFill/>
                </a:ln>
                <a:solidFill>
                  <a:schemeClr val="bg1"/>
                </a:solidFill>
                <a:effectLst/>
                <a:latin typeface="Arial" charset="0"/>
                <a:cs typeface="Arial" charset="0"/>
              </a:rPr>
              <a:t>2nd Level Support</a:t>
            </a:r>
          </a:p>
          <a:p>
            <a:pPr marL="0" marR="0" indent="0" algn="l" defTabSz="914400" rtl="0" eaLnBrk="1" fontAlgn="base" latinLnBrk="0" hangingPunct="1">
              <a:lnSpc>
                <a:spcPct val="100000"/>
              </a:lnSpc>
              <a:spcBef>
                <a:spcPct val="0"/>
              </a:spcBef>
              <a:spcAft>
                <a:spcPct val="0"/>
              </a:spcAft>
              <a:buClrTx/>
              <a:buSzTx/>
              <a:buFont typeface="Arial" charset="0"/>
              <a:buNone/>
              <a:tabLst/>
            </a:pPr>
            <a:r>
              <a:rPr kumimoji="0" lang="de-DE" sz="1800" b="1" i="0" u="none" strike="noStrike" cap="none" normalizeH="0" baseline="0" dirty="0">
                <a:ln>
                  <a:noFill/>
                </a:ln>
                <a:solidFill>
                  <a:schemeClr val="bg1"/>
                </a:solidFill>
                <a:effectLst/>
                <a:latin typeface="Arial" charset="0"/>
                <a:cs typeface="Arial" charset="0"/>
              </a:rPr>
              <a:t>Back Office</a:t>
            </a:r>
            <a:endParaRPr kumimoji="0" lang="de-DE" sz="1400" b="0" i="0" u="none" strike="noStrike" cap="none" normalizeH="0" baseline="0" dirty="0">
              <a:ln>
                <a:noFill/>
              </a:ln>
              <a:solidFill>
                <a:schemeClr val="bg1"/>
              </a:solidFill>
              <a:effectLst/>
              <a:latin typeface="Arial" charset="0"/>
              <a:cs typeface="Arial" charset="0"/>
            </a:endParaRPr>
          </a:p>
        </p:txBody>
      </p:sp>
      <p:pic>
        <p:nvPicPr>
          <p:cNvPr id="3" name="Grafik 2">
            <a:extLst>
              <a:ext uri="{FF2B5EF4-FFF2-40B4-BE49-F238E27FC236}">
                <a16:creationId xmlns:a16="http://schemas.microsoft.com/office/drawing/2014/main" id="{60D28C61-72F5-4049-B319-9CD52897C70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8429" y="1703139"/>
            <a:ext cx="847363" cy="885305"/>
          </a:xfrm>
          <a:prstGeom prst="rect">
            <a:avLst/>
          </a:prstGeom>
        </p:spPr>
      </p:pic>
      <p:sp>
        <p:nvSpPr>
          <p:cNvPr id="18" name="Rechteck 17">
            <a:extLst>
              <a:ext uri="{FF2B5EF4-FFF2-40B4-BE49-F238E27FC236}">
                <a16:creationId xmlns:a16="http://schemas.microsoft.com/office/drawing/2014/main" id="{688BC48B-539C-584A-95CC-DC2DC5E2146E}"/>
              </a:ext>
            </a:extLst>
          </p:cNvPr>
          <p:cNvSpPr/>
          <p:nvPr/>
        </p:nvSpPr>
        <p:spPr bwMode="auto">
          <a:xfrm>
            <a:off x="4799856" y="1310742"/>
            <a:ext cx="3200911" cy="1470188"/>
          </a:xfrm>
          <a:prstGeom prst="rect">
            <a:avLst/>
          </a:prstGeom>
          <a:solidFill>
            <a:schemeClr val="accent1"/>
          </a:solidFill>
          <a:ln w="9525" cap="flat" cmpd="sng" algn="ctr">
            <a:noFill/>
            <a:prstDash val="solid"/>
            <a:round/>
            <a:headEnd type="none" w="med" len="med"/>
            <a:tailEnd type="none" w="med" len="med"/>
          </a:ln>
          <a:effectLst/>
          <a:extLst/>
        </p:spPr>
        <p:txBody>
          <a:bodyPr vert="horz" wrap="square" lIns="180000" tIns="180000" rIns="180000" bIns="1800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charset="0"/>
              <a:buNone/>
              <a:tabLst/>
            </a:pPr>
            <a:r>
              <a:rPr kumimoji="0" lang="de-DE" sz="1200" i="0" u="none" strike="noStrike" cap="none" normalizeH="0" baseline="0" dirty="0">
                <a:ln>
                  <a:noFill/>
                </a:ln>
                <a:solidFill>
                  <a:schemeClr val="bg1"/>
                </a:solidFill>
                <a:effectLst/>
                <a:latin typeface="Arial" charset="0"/>
                <a:cs typeface="Arial" charset="0"/>
              </a:rPr>
              <a:t>1st Level Support</a:t>
            </a:r>
          </a:p>
          <a:p>
            <a:pPr marL="0" marR="0" indent="0" algn="l" defTabSz="914400" rtl="0" eaLnBrk="1" fontAlgn="base" latinLnBrk="0" hangingPunct="1">
              <a:lnSpc>
                <a:spcPct val="100000"/>
              </a:lnSpc>
              <a:spcBef>
                <a:spcPct val="0"/>
              </a:spcBef>
              <a:spcAft>
                <a:spcPct val="0"/>
              </a:spcAft>
              <a:buClrTx/>
              <a:buSzTx/>
              <a:buFont typeface="Arial" charset="0"/>
              <a:buNone/>
              <a:tabLst/>
            </a:pPr>
            <a:r>
              <a:rPr kumimoji="0" lang="de-DE" sz="1800" b="1" i="0" u="none" strike="noStrike" cap="none" normalizeH="0" baseline="0" dirty="0">
                <a:ln>
                  <a:noFill/>
                </a:ln>
                <a:solidFill>
                  <a:schemeClr val="bg1"/>
                </a:solidFill>
                <a:effectLst/>
                <a:latin typeface="Arial" charset="0"/>
                <a:cs typeface="Arial" charset="0"/>
              </a:rPr>
              <a:t>HR DIREKT</a:t>
            </a:r>
            <a:endParaRPr kumimoji="0" lang="de-DE" sz="1400" b="0" i="0" u="none" strike="noStrike" cap="none" normalizeH="0" baseline="0" dirty="0">
              <a:ln>
                <a:noFill/>
              </a:ln>
              <a:solidFill>
                <a:schemeClr val="bg1"/>
              </a:solidFill>
              <a:effectLst/>
              <a:latin typeface="Arial" charset="0"/>
              <a:cs typeface="Arial" charset="0"/>
            </a:endParaRPr>
          </a:p>
        </p:txBody>
      </p:sp>
      <p:sp>
        <p:nvSpPr>
          <p:cNvPr id="19" name="Rechteck 18">
            <a:extLst>
              <a:ext uri="{FF2B5EF4-FFF2-40B4-BE49-F238E27FC236}">
                <a16:creationId xmlns:a16="http://schemas.microsoft.com/office/drawing/2014/main" id="{9761E28B-DFEB-6845-9032-53EE249E176F}"/>
              </a:ext>
            </a:extLst>
          </p:cNvPr>
          <p:cNvSpPr/>
          <p:nvPr/>
        </p:nvSpPr>
        <p:spPr bwMode="auto">
          <a:xfrm>
            <a:off x="1631504" y="1307757"/>
            <a:ext cx="2875907" cy="1470188"/>
          </a:xfrm>
          <a:prstGeom prst="rect">
            <a:avLst/>
          </a:prstGeom>
          <a:solidFill>
            <a:schemeClr val="accent1"/>
          </a:solidFill>
          <a:ln w="9525" cap="flat" cmpd="sng" algn="ctr">
            <a:noFill/>
            <a:prstDash val="solid"/>
            <a:round/>
            <a:headEnd type="none" w="med" len="med"/>
            <a:tailEnd type="none" w="med" len="med"/>
          </a:ln>
          <a:effectLst/>
          <a:extLst/>
        </p:spPr>
        <p:txBody>
          <a:bodyPr vert="horz" wrap="square" lIns="180000" tIns="180000" rIns="180000" bIns="1800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charset="0"/>
              <a:buNone/>
              <a:tabLst/>
            </a:pPr>
            <a:r>
              <a:rPr kumimoji="0" lang="de-DE" sz="1200" i="0" u="none" strike="noStrike" cap="none" normalizeH="0" baseline="0" dirty="0" err="1">
                <a:ln>
                  <a:noFill/>
                </a:ln>
                <a:solidFill>
                  <a:schemeClr val="bg1"/>
                </a:solidFill>
                <a:effectLst/>
                <a:latin typeface="Arial" charset="0"/>
                <a:cs typeface="Arial" charset="0"/>
              </a:rPr>
              <a:t>Self</a:t>
            </a:r>
            <a:r>
              <a:rPr kumimoji="0" lang="de-DE" sz="1200" i="0" u="none" strike="noStrike" cap="none" normalizeH="0" baseline="0" dirty="0">
                <a:ln>
                  <a:noFill/>
                </a:ln>
                <a:solidFill>
                  <a:schemeClr val="bg1"/>
                </a:solidFill>
                <a:effectLst/>
                <a:latin typeface="Arial" charset="0"/>
                <a:cs typeface="Arial" charset="0"/>
              </a:rPr>
              <a:t>-Service</a:t>
            </a:r>
          </a:p>
          <a:p>
            <a:pPr marL="0" marR="0" indent="0" algn="l" defTabSz="914400" rtl="0" eaLnBrk="1" fontAlgn="base" latinLnBrk="0" hangingPunct="1">
              <a:lnSpc>
                <a:spcPct val="100000"/>
              </a:lnSpc>
              <a:spcBef>
                <a:spcPct val="0"/>
              </a:spcBef>
              <a:spcAft>
                <a:spcPct val="0"/>
              </a:spcAft>
              <a:buClrTx/>
              <a:buSzTx/>
              <a:buFont typeface="Arial" charset="0"/>
              <a:buNone/>
              <a:tabLst/>
            </a:pPr>
            <a:r>
              <a:rPr kumimoji="0" lang="de-DE" sz="1800" b="1" i="0" u="none" strike="noStrike" cap="none" normalizeH="0" baseline="0" dirty="0" err="1">
                <a:ln>
                  <a:noFill/>
                </a:ln>
                <a:solidFill>
                  <a:schemeClr val="bg1"/>
                </a:solidFill>
                <a:effectLst/>
                <a:latin typeface="Arial" charset="0"/>
                <a:cs typeface="Arial" charset="0"/>
              </a:rPr>
              <a:t>MyHR</a:t>
            </a:r>
            <a:endParaRPr kumimoji="0" lang="de-DE" sz="1400" b="0" i="0" u="none" strike="noStrike" cap="none" normalizeH="0" baseline="0" dirty="0">
              <a:ln>
                <a:noFill/>
              </a:ln>
              <a:solidFill>
                <a:schemeClr val="bg1"/>
              </a:solidFill>
              <a:effectLst/>
              <a:latin typeface="Arial" charset="0"/>
              <a:cs typeface="Arial" charset="0"/>
            </a:endParaRPr>
          </a:p>
        </p:txBody>
      </p:sp>
      <p:pic>
        <p:nvPicPr>
          <p:cNvPr id="10" name="Grafik 9">
            <a:extLst>
              <a:ext uri="{FF2B5EF4-FFF2-40B4-BE49-F238E27FC236}">
                <a16:creationId xmlns:a16="http://schemas.microsoft.com/office/drawing/2014/main" id="{CFCF8C85-DD29-A844-81CD-5C64F357846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2221" y="1772816"/>
            <a:ext cx="471251" cy="492352"/>
          </a:xfrm>
          <a:prstGeom prst="rect">
            <a:avLst/>
          </a:prstGeom>
        </p:spPr>
      </p:pic>
      <p:sp>
        <p:nvSpPr>
          <p:cNvPr id="21" name="Rechteck 20">
            <a:extLst>
              <a:ext uri="{FF2B5EF4-FFF2-40B4-BE49-F238E27FC236}">
                <a16:creationId xmlns:a16="http://schemas.microsoft.com/office/drawing/2014/main" id="{651E1D3B-5E9C-0E49-A1BF-9A3AE7FCBBA3}"/>
              </a:ext>
            </a:extLst>
          </p:cNvPr>
          <p:cNvSpPr/>
          <p:nvPr/>
        </p:nvSpPr>
        <p:spPr bwMode="auto">
          <a:xfrm>
            <a:off x="6484052" y="1577661"/>
            <a:ext cx="1518921" cy="959775"/>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 typeface="Arial" charset="0"/>
              <a:buNone/>
              <a:tabLst/>
            </a:pPr>
            <a:r>
              <a:rPr kumimoji="0" lang="de-DE" sz="3600" b="1" i="0" u="none" strike="noStrike" cap="none" normalizeH="0" baseline="0" dirty="0">
                <a:ln>
                  <a:noFill/>
                </a:ln>
                <a:solidFill>
                  <a:srgbClr val="E38732"/>
                </a:solidFill>
                <a:effectLst/>
                <a:latin typeface="Arial" charset="0"/>
                <a:cs typeface="Arial" charset="0"/>
              </a:rPr>
              <a:t>8787</a:t>
            </a:r>
          </a:p>
        </p:txBody>
      </p:sp>
      <p:sp>
        <p:nvSpPr>
          <p:cNvPr id="26" name="Rechteck 25">
            <a:extLst>
              <a:ext uri="{FF2B5EF4-FFF2-40B4-BE49-F238E27FC236}">
                <a16:creationId xmlns:a16="http://schemas.microsoft.com/office/drawing/2014/main" id="{71E32BA5-EA70-C647-AE23-6F5058D37A7A}"/>
              </a:ext>
            </a:extLst>
          </p:cNvPr>
          <p:cNvSpPr/>
          <p:nvPr/>
        </p:nvSpPr>
        <p:spPr bwMode="auto">
          <a:xfrm>
            <a:off x="10068206" y="1577661"/>
            <a:ext cx="1518921" cy="959775"/>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 typeface="Arial" charset="0"/>
              <a:buNone/>
              <a:tabLst/>
            </a:pPr>
            <a:r>
              <a:rPr kumimoji="0" lang="de-DE" sz="3600" b="1" i="0" u="none" strike="noStrike" cap="none" normalizeH="0" baseline="0" dirty="0">
                <a:ln>
                  <a:noFill/>
                </a:ln>
                <a:solidFill>
                  <a:srgbClr val="E38732"/>
                </a:solidFill>
                <a:effectLst/>
                <a:latin typeface="Arial" charset="0"/>
                <a:cs typeface="Arial" charset="0"/>
              </a:rPr>
              <a:t>8787</a:t>
            </a:r>
          </a:p>
        </p:txBody>
      </p:sp>
      <p:pic>
        <p:nvPicPr>
          <p:cNvPr id="23" name="Grafik 22">
            <a:extLst>
              <a:ext uri="{FF2B5EF4-FFF2-40B4-BE49-F238E27FC236}">
                <a16:creationId xmlns:a16="http://schemas.microsoft.com/office/drawing/2014/main" id="{C3E01EE1-9F59-8043-B156-97C4EAD2BAC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992994" y="1577661"/>
            <a:ext cx="1516715" cy="959775"/>
          </a:xfrm>
          <a:prstGeom prst="rect">
            <a:avLst/>
          </a:prstGeom>
        </p:spPr>
      </p:pic>
      <p:pic>
        <p:nvPicPr>
          <p:cNvPr id="36" name="Grafik 35">
            <a:extLst>
              <a:ext uri="{FF2B5EF4-FFF2-40B4-BE49-F238E27FC236}">
                <a16:creationId xmlns:a16="http://schemas.microsoft.com/office/drawing/2014/main" id="{64494814-B2CC-2A47-BC93-F18EC028223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0068206" y="1577661"/>
            <a:ext cx="1518921" cy="959775"/>
          </a:xfrm>
          <a:prstGeom prst="rect">
            <a:avLst/>
          </a:prstGeom>
        </p:spPr>
      </p:pic>
      <p:sp>
        <p:nvSpPr>
          <p:cNvPr id="38" name="Rechteck 37">
            <a:extLst>
              <a:ext uri="{FF2B5EF4-FFF2-40B4-BE49-F238E27FC236}">
                <a16:creationId xmlns:a16="http://schemas.microsoft.com/office/drawing/2014/main" id="{78B9EB62-B2F6-1D4D-8955-6F4D17B49423}"/>
              </a:ext>
            </a:extLst>
          </p:cNvPr>
          <p:cNvSpPr/>
          <p:nvPr/>
        </p:nvSpPr>
        <p:spPr bwMode="auto">
          <a:xfrm>
            <a:off x="575850" y="2748406"/>
            <a:ext cx="10990800" cy="7200"/>
          </a:xfrm>
          <a:prstGeom prst="rect">
            <a:avLst/>
          </a:prstGeom>
          <a:solidFill>
            <a:srgbClr val="FFFFFE"/>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endParaRPr kumimoji="0" lang="de-DE" sz="1200" i="0" u="none" strike="noStrike" cap="none" normalizeH="0" baseline="0" dirty="0">
              <a:ln>
                <a:noFill/>
              </a:ln>
              <a:solidFill>
                <a:srgbClr val="E38732"/>
              </a:solidFill>
              <a:effectLst/>
            </a:endParaRPr>
          </a:p>
        </p:txBody>
      </p:sp>
      <p:sp>
        <p:nvSpPr>
          <p:cNvPr id="39" name="Textfeld 38">
            <a:extLst>
              <a:ext uri="{FF2B5EF4-FFF2-40B4-BE49-F238E27FC236}">
                <a16:creationId xmlns:a16="http://schemas.microsoft.com/office/drawing/2014/main" id="{73B00C4E-C636-3144-8BF8-D796E2D46267}"/>
              </a:ext>
            </a:extLst>
          </p:cNvPr>
          <p:cNvSpPr txBox="1"/>
          <p:nvPr/>
        </p:nvSpPr>
        <p:spPr>
          <a:xfrm>
            <a:off x="575850" y="2852936"/>
            <a:ext cx="10990800" cy="307777"/>
          </a:xfrm>
          <a:prstGeom prst="rect">
            <a:avLst/>
          </a:prstGeom>
          <a:noFill/>
        </p:spPr>
        <p:txBody>
          <a:bodyPr wrap="square" rtlCol="0">
            <a:spAutoFit/>
          </a:bodyPr>
          <a:lstStyle/>
          <a:p>
            <a:r>
              <a:rPr lang="de-DE" sz="1400" i="1" dirty="0">
                <a:solidFill>
                  <a:schemeClr val="bg1"/>
                </a:solidFill>
              </a:rPr>
              <a:t>Unterstützung durch professionellen Service </a:t>
            </a:r>
          </a:p>
        </p:txBody>
      </p:sp>
      <p:sp>
        <p:nvSpPr>
          <p:cNvPr id="25" name="Fußzeilenplatzhalter 1">
            <a:extLst>
              <a:ext uri="{FF2B5EF4-FFF2-40B4-BE49-F238E27FC236}">
                <a16:creationId xmlns:a16="http://schemas.microsoft.com/office/drawing/2014/main" id="{EA9AFC65-B0B8-DA40-9A9F-6E6D909FAABA}"/>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P1147 - HRMNY</a:t>
            </a:r>
            <a:endParaRPr lang="de-DE" dirty="0"/>
          </a:p>
        </p:txBody>
      </p:sp>
      <p:sp>
        <p:nvSpPr>
          <p:cNvPr id="27" name="Datumsplatzhalter 2">
            <a:extLst>
              <a:ext uri="{FF2B5EF4-FFF2-40B4-BE49-F238E27FC236}">
                <a16:creationId xmlns:a16="http://schemas.microsoft.com/office/drawing/2014/main" id="{284760EF-A776-1747-8528-EBBDADE98CD7}"/>
              </a:ext>
            </a:extLst>
          </p:cNvPr>
          <p:cNvSpPr txBox="1">
            <a:spLocks/>
          </p:cNvSpPr>
          <p:nvPr/>
        </p:nvSpPr>
        <p:spPr bwMode="gray">
          <a:xfrm>
            <a:off x="864000" y="6402517"/>
            <a:ext cx="551480" cy="143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lvl1pPr marL="268288" indent="-268288" algn="l" rtl="0" eaLnBrk="1" fontAlgn="base" hangingPunct="1">
              <a:spcBef>
                <a:spcPct val="0"/>
              </a:spcBef>
              <a:spcAft>
                <a:spcPct val="30000"/>
              </a:spcAft>
              <a:buFont typeface="Arial" pitchFamily="34" charset="0"/>
              <a:buChar char="–"/>
              <a:tabLst>
                <a:tab pos="266700" algn="l"/>
              </a:tabLst>
              <a:defRPr lang="de-DE" sz="700" smtClean="0">
                <a:solidFill>
                  <a:schemeClr val="bg1">
                    <a:lumMod val="50000"/>
                  </a:schemeClr>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9pPr>
          </a:lstStyle>
          <a:p>
            <a:pPr marL="0" indent="0">
              <a:buNone/>
            </a:pPr>
            <a:fld id="{5F8A69EE-9EBE-45B4-84DA-65CEBF0A418C}" type="datetime1">
              <a:rPr lang="de-DE" kern="0" smtClean="0"/>
              <a:pPr marL="0" indent="0">
                <a:buNone/>
              </a:pPr>
              <a:t>29.01.2019</a:t>
            </a:fld>
            <a:endParaRPr lang="de-DE" kern="0" dirty="0"/>
          </a:p>
        </p:txBody>
      </p:sp>
    </p:spTree>
    <p:extLst>
      <p:ext uri="{BB962C8B-B14F-4D97-AF65-F5344CB8AC3E}">
        <p14:creationId xmlns:p14="http://schemas.microsoft.com/office/powerpoint/2010/main" val="37640767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de-DE" dirty="0"/>
              <a:t>HR-Systeme</a:t>
            </a:r>
          </a:p>
        </p:txBody>
      </p:sp>
      <p:sp>
        <p:nvSpPr>
          <p:cNvPr id="7" name="Foliennummernplatzhalter 6"/>
          <p:cNvSpPr>
            <a:spLocks noGrp="1"/>
          </p:cNvSpPr>
          <p:nvPr>
            <p:ph type="sldNum" sz="quarter" idx="13"/>
          </p:nvPr>
        </p:nvSpPr>
        <p:spPr/>
        <p:txBody>
          <a:bodyPr/>
          <a:lstStyle/>
          <a:p>
            <a:r>
              <a:rPr lang="de-DE"/>
              <a:t>Seite </a:t>
            </a:r>
            <a:fld id="{6F1BA828-8884-4DE0-86D6-A69D5A920C2F}" type="slidenum">
              <a:rPr lang="de-DE" smtClean="0"/>
              <a:pPr/>
              <a:t>8</a:t>
            </a:fld>
            <a:endParaRPr lang="de-DE" dirty="0"/>
          </a:p>
        </p:txBody>
      </p:sp>
      <p:sp>
        <p:nvSpPr>
          <p:cNvPr id="9" name="AutoShape 2" descr="Bildergebnis für cognig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1" name="Grafik 10">
            <a:extLst>
              <a:ext uri="{FF2B5EF4-FFF2-40B4-BE49-F238E27FC236}">
                <a16:creationId xmlns:a16="http://schemas.microsoft.com/office/drawing/2014/main" id="{A0BB90EC-D978-0547-A14D-3E75A3044FDB}"/>
              </a:ext>
            </a:extLst>
          </p:cNvPr>
          <p:cNvPicPr>
            <a:picLocks noChangeAspect="1"/>
          </p:cNvPicPr>
          <p:nvPr/>
        </p:nvPicPr>
        <p:blipFill>
          <a:blip r:embed="rId2"/>
          <a:stretch>
            <a:fillRect/>
          </a:stretch>
        </p:blipFill>
        <p:spPr>
          <a:xfrm>
            <a:off x="864000" y="1196752"/>
            <a:ext cx="10441557" cy="1788704"/>
          </a:xfrm>
          <a:prstGeom prst="rect">
            <a:avLst/>
          </a:prstGeom>
        </p:spPr>
      </p:pic>
      <p:pic>
        <p:nvPicPr>
          <p:cNvPr id="24" name="Grafik 23">
            <a:extLst>
              <a:ext uri="{FF2B5EF4-FFF2-40B4-BE49-F238E27FC236}">
                <a16:creationId xmlns:a16="http://schemas.microsoft.com/office/drawing/2014/main" id="{36234D64-08CB-B049-86B4-87EE047BF56F}"/>
              </a:ext>
            </a:extLst>
          </p:cNvPr>
          <p:cNvPicPr>
            <a:picLocks noChangeAspect="1"/>
          </p:cNvPicPr>
          <p:nvPr/>
        </p:nvPicPr>
        <p:blipFill>
          <a:blip r:embed="rId3"/>
          <a:stretch>
            <a:fillRect/>
          </a:stretch>
        </p:blipFill>
        <p:spPr>
          <a:xfrm>
            <a:off x="864000" y="2980631"/>
            <a:ext cx="10441557" cy="413638"/>
          </a:xfrm>
          <a:prstGeom prst="rect">
            <a:avLst/>
          </a:prstGeom>
        </p:spPr>
      </p:pic>
      <p:sp>
        <p:nvSpPr>
          <p:cNvPr id="33" name="Rechteck 32">
            <a:extLst>
              <a:ext uri="{FF2B5EF4-FFF2-40B4-BE49-F238E27FC236}">
                <a16:creationId xmlns:a16="http://schemas.microsoft.com/office/drawing/2014/main" id="{14E5BD9A-79DB-544B-AF5E-C3AC0CA321BF}"/>
              </a:ext>
            </a:extLst>
          </p:cNvPr>
          <p:cNvSpPr/>
          <p:nvPr/>
        </p:nvSpPr>
        <p:spPr bwMode="auto">
          <a:xfrm>
            <a:off x="334963" y="4598461"/>
            <a:ext cx="11522075" cy="1227760"/>
          </a:xfrm>
          <a:prstGeom prst="rect">
            <a:avLst/>
          </a:prstGeom>
          <a:solidFill>
            <a:srgbClr val="0E3C8A"/>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1400" b="0" i="0" u="none" strike="noStrike" cap="none" normalizeH="0" baseline="0" dirty="0">
              <a:ln>
                <a:noFill/>
              </a:ln>
              <a:solidFill>
                <a:schemeClr val="bg1"/>
              </a:solidFill>
              <a:effectLst/>
              <a:latin typeface="Arial" charset="0"/>
              <a:cs typeface="Arial" charset="0"/>
            </a:endParaRPr>
          </a:p>
        </p:txBody>
      </p:sp>
      <p:sp>
        <p:nvSpPr>
          <p:cNvPr id="12" name="Textfeld 11">
            <a:extLst>
              <a:ext uri="{FF2B5EF4-FFF2-40B4-BE49-F238E27FC236}">
                <a16:creationId xmlns:a16="http://schemas.microsoft.com/office/drawing/2014/main" id="{811640D1-7477-BF49-8958-F8FB06CC3D9B}"/>
              </a:ext>
            </a:extLst>
          </p:cNvPr>
          <p:cNvSpPr txBox="1"/>
          <p:nvPr/>
        </p:nvSpPr>
        <p:spPr>
          <a:xfrm>
            <a:off x="565200" y="3537012"/>
            <a:ext cx="2100255" cy="756000"/>
          </a:xfrm>
          <a:prstGeom prst="rect">
            <a:avLst/>
          </a:prstGeom>
          <a:noFill/>
        </p:spPr>
        <p:txBody>
          <a:bodyPr wrap="none" rtlCol="0">
            <a:spAutoFit/>
          </a:bodyPr>
          <a:lstStyle/>
          <a:p>
            <a:pPr>
              <a:lnSpc>
                <a:spcPct val="150000"/>
              </a:lnSpc>
            </a:pPr>
            <a:r>
              <a:rPr lang="de-DE" sz="1000" dirty="0" err="1"/>
              <a:t>Pre</a:t>
            </a:r>
            <a:r>
              <a:rPr lang="de-DE" sz="1000" dirty="0"/>
              <a:t>-Screening</a:t>
            </a:r>
          </a:p>
          <a:p>
            <a:pPr>
              <a:lnSpc>
                <a:spcPct val="150000"/>
              </a:lnSpc>
            </a:pPr>
            <a:r>
              <a:rPr lang="de-DE" sz="1000" dirty="0"/>
              <a:t>Automatisierte Vertragserstellung</a:t>
            </a:r>
          </a:p>
          <a:p>
            <a:pPr>
              <a:lnSpc>
                <a:spcPct val="150000"/>
              </a:lnSpc>
            </a:pPr>
            <a:r>
              <a:rPr lang="de-DE" sz="1000" dirty="0"/>
              <a:t>Elektronische Vertragsunterschrift</a:t>
            </a:r>
          </a:p>
        </p:txBody>
      </p:sp>
      <p:sp>
        <p:nvSpPr>
          <p:cNvPr id="13" name="Textfeld 12">
            <a:extLst>
              <a:ext uri="{FF2B5EF4-FFF2-40B4-BE49-F238E27FC236}">
                <a16:creationId xmlns:a16="http://schemas.microsoft.com/office/drawing/2014/main" id="{BD72C510-C17C-DE44-9722-33121762313B}"/>
              </a:ext>
            </a:extLst>
          </p:cNvPr>
          <p:cNvSpPr txBox="1"/>
          <p:nvPr/>
        </p:nvSpPr>
        <p:spPr>
          <a:xfrm>
            <a:off x="2795655" y="3537012"/>
            <a:ext cx="2076209" cy="756297"/>
          </a:xfrm>
          <a:prstGeom prst="rect">
            <a:avLst/>
          </a:prstGeom>
          <a:noFill/>
        </p:spPr>
        <p:txBody>
          <a:bodyPr wrap="none" rtlCol="0">
            <a:spAutoFit/>
          </a:bodyPr>
          <a:lstStyle/>
          <a:p>
            <a:pPr>
              <a:lnSpc>
                <a:spcPct val="150000"/>
              </a:lnSpc>
            </a:pPr>
            <a:r>
              <a:rPr lang="de-DE" sz="1000" dirty="0"/>
              <a:t>Identity und Access-Management</a:t>
            </a:r>
          </a:p>
          <a:p>
            <a:pPr>
              <a:lnSpc>
                <a:spcPct val="150000"/>
              </a:lnSpc>
            </a:pPr>
            <a:r>
              <a:rPr lang="de-DE" sz="1000" dirty="0"/>
              <a:t>Zugang </a:t>
            </a:r>
            <a:r>
              <a:rPr lang="de-DE" sz="1000" dirty="0" err="1"/>
              <a:t>MyHR</a:t>
            </a:r>
            <a:endParaRPr lang="de-DE" sz="1000" dirty="0"/>
          </a:p>
          <a:p>
            <a:pPr>
              <a:lnSpc>
                <a:spcPct val="150000"/>
              </a:lnSpc>
            </a:pPr>
            <a:r>
              <a:rPr lang="de-DE" sz="1000" dirty="0"/>
              <a:t>Trainings vor Arbeitsbeginn</a:t>
            </a:r>
          </a:p>
        </p:txBody>
      </p:sp>
      <p:sp>
        <p:nvSpPr>
          <p:cNvPr id="14" name="Textfeld 13">
            <a:extLst>
              <a:ext uri="{FF2B5EF4-FFF2-40B4-BE49-F238E27FC236}">
                <a16:creationId xmlns:a16="http://schemas.microsoft.com/office/drawing/2014/main" id="{85FC32DC-9C12-B447-806B-661EEC76B2CF}"/>
              </a:ext>
            </a:extLst>
          </p:cNvPr>
          <p:cNvSpPr txBox="1"/>
          <p:nvPr/>
        </p:nvSpPr>
        <p:spPr>
          <a:xfrm>
            <a:off x="5278352" y="3537012"/>
            <a:ext cx="1609736" cy="756297"/>
          </a:xfrm>
          <a:prstGeom prst="rect">
            <a:avLst/>
          </a:prstGeom>
          <a:noFill/>
        </p:spPr>
        <p:txBody>
          <a:bodyPr wrap="none" rtlCol="0">
            <a:spAutoFit/>
          </a:bodyPr>
          <a:lstStyle/>
          <a:p>
            <a:pPr>
              <a:lnSpc>
                <a:spcPct val="150000"/>
              </a:lnSpc>
            </a:pPr>
            <a:r>
              <a:rPr lang="de-DE" sz="1000" dirty="0"/>
              <a:t>Lernmanagement</a:t>
            </a:r>
          </a:p>
          <a:p>
            <a:pPr>
              <a:lnSpc>
                <a:spcPct val="150000"/>
              </a:lnSpc>
            </a:pPr>
            <a:r>
              <a:rPr lang="de-DE" sz="1000" dirty="0"/>
              <a:t>Automatische Zuweisung</a:t>
            </a:r>
          </a:p>
          <a:p>
            <a:pPr>
              <a:lnSpc>
                <a:spcPct val="150000"/>
              </a:lnSpc>
            </a:pPr>
            <a:r>
              <a:rPr lang="de-DE" sz="1000" dirty="0"/>
              <a:t>Einhaltung Compliance</a:t>
            </a:r>
          </a:p>
        </p:txBody>
      </p:sp>
      <p:sp>
        <p:nvSpPr>
          <p:cNvPr id="15" name="Textfeld 14">
            <a:extLst>
              <a:ext uri="{FF2B5EF4-FFF2-40B4-BE49-F238E27FC236}">
                <a16:creationId xmlns:a16="http://schemas.microsoft.com/office/drawing/2014/main" id="{77D78440-9BA7-F449-9753-D9A1D4DF8C8A}"/>
              </a:ext>
            </a:extLst>
          </p:cNvPr>
          <p:cNvSpPr txBox="1"/>
          <p:nvPr/>
        </p:nvSpPr>
        <p:spPr>
          <a:xfrm>
            <a:off x="7081709" y="3537012"/>
            <a:ext cx="2542683" cy="756297"/>
          </a:xfrm>
          <a:prstGeom prst="rect">
            <a:avLst/>
          </a:prstGeom>
          <a:noFill/>
        </p:spPr>
        <p:txBody>
          <a:bodyPr wrap="none" rtlCol="0">
            <a:spAutoFit/>
          </a:bodyPr>
          <a:lstStyle/>
          <a:p>
            <a:pPr>
              <a:lnSpc>
                <a:spcPct val="150000"/>
              </a:lnSpc>
            </a:pPr>
            <a:r>
              <a:rPr lang="de-DE" sz="1000" dirty="0"/>
              <a:t>Compensation: Budgets als Planungshilfe</a:t>
            </a:r>
          </a:p>
          <a:p>
            <a:pPr>
              <a:lnSpc>
                <a:spcPct val="150000"/>
              </a:lnSpc>
            </a:pPr>
            <a:r>
              <a:rPr lang="de-DE" sz="1000" dirty="0"/>
              <a:t>Workforce Analytics &amp; </a:t>
            </a:r>
            <a:r>
              <a:rPr lang="de-DE" sz="1000" dirty="0" err="1"/>
              <a:t>Planning</a:t>
            </a:r>
            <a:endParaRPr lang="de-DE" sz="1000" dirty="0"/>
          </a:p>
          <a:p>
            <a:pPr>
              <a:lnSpc>
                <a:spcPct val="150000"/>
              </a:lnSpc>
            </a:pPr>
            <a:r>
              <a:rPr lang="de-DE" sz="1000" dirty="0"/>
              <a:t>Dashboards für operative Verwaltung</a:t>
            </a:r>
          </a:p>
        </p:txBody>
      </p:sp>
      <p:pic>
        <p:nvPicPr>
          <p:cNvPr id="2" name="Grafik 1">
            <a:extLst>
              <a:ext uri="{FF2B5EF4-FFF2-40B4-BE49-F238E27FC236}">
                <a16:creationId xmlns:a16="http://schemas.microsoft.com/office/drawing/2014/main" id="{31D8125C-C7C3-B149-BF34-8C1D9849B7E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0562" y="5063347"/>
            <a:ext cx="1454998" cy="299009"/>
          </a:xfrm>
          <a:prstGeom prst="rect">
            <a:avLst/>
          </a:prstGeom>
        </p:spPr>
      </p:pic>
      <p:pic>
        <p:nvPicPr>
          <p:cNvPr id="3" name="Grafik 2">
            <a:extLst>
              <a:ext uri="{FF2B5EF4-FFF2-40B4-BE49-F238E27FC236}">
                <a16:creationId xmlns:a16="http://schemas.microsoft.com/office/drawing/2014/main" id="{13C243A4-1A93-D84E-84CF-01C5F9EE21B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23910" y="4991675"/>
            <a:ext cx="1559604" cy="439096"/>
          </a:xfrm>
          <a:prstGeom prst="rect">
            <a:avLst/>
          </a:prstGeom>
        </p:spPr>
      </p:pic>
      <p:pic>
        <p:nvPicPr>
          <p:cNvPr id="10" name="Grafik 9">
            <a:extLst>
              <a:ext uri="{FF2B5EF4-FFF2-40B4-BE49-F238E27FC236}">
                <a16:creationId xmlns:a16="http://schemas.microsoft.com/office/drawing/2014/main" id="{48B40FAC-35DC-E845-B83A-E88E0B43933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31078" y="4980422"/>
            <a:ext cx="1857210" cy="365240"/>
          </a:xfrm>
          <a:prstGeom prst="rect">
            <a:avLst/>
          </a:prstGeom>
        </p:spPr>
      </p:pic>
      <p:pic>
        <p:nvPicPr>
          <p:cNvPr id="17" name="Grafik 16">
            <a:extLst>
              <a:ext uri="{FF2B5EF4-FFF2-40B4-BE49-F238E27FC236}">
                <a16:creationId xmlns:a16="http://schemas.microsoft.com/office/drawing/2014/main" id="{2F9819BA-DD12-AC4A-9100-2EE6BC29E29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84206" y="5045945"/>
            <a:ext cx="2376264" cy="279013"/>
          </a:xfrm>
          <a:prstGeom prst="rect">
            <a:avLst/>
          </a:prstGeom>
        </p:spPr>
      </p:pic>
      <p:sp>
        <p:nvSpPr>
          <p:cNvPr id="21" name="Textfeld 20">
            <a:extLst>
              <a:ext uri="{FF2B5EF4-FFF2-40B4-BE49-F238E27FC236}">
                <a16:creationId xmlns:a16="http://schemas.microsoft.com/office/drawing/2014/main" id="{95A40A30-1E8D-7E4B-A475-CB495111D314}"/>
              </a:ext>
            </a:extLst>
          </p:cNvPr>
          <p:cNvSpPr txBox="1"/>
          <p:nvPr/>
        </p:nvSpPr>
        <p:spPr>
          <a:xfrm>
            <a:off x="9938416" y="3537012"/>
            <a:ext cx="1218603" cy="525465"/>
          </a:xfrm>
          <a:prstGeom prst="rect">
            <a:avLst/>
          </a:prstGeom>
          <a:noFill/>
        </p:spPr>
        <p:txBody>
          <a:bodyPr wrap="none" rtlCol="0">
            <a:spAutoFit/>
          </a:bodyPr>
          <a:lstStyle/>
          <a:p>
            <a:pPr>
              <a:lnSpc>
                <a:spcPct val="150000"/>
              </a:lnSpc>
            </a:pPr>
            <a:r>
              <a:rPr lang="de-DE" sz="1000" dirty="0"/>
              <a:t>Austrittsbefragung</a:t>
            </a:r>
          </a:p>
          <a:p>
            <a:pPr>
              <a:lnSpc>
                <a:spcPct val="150000"/>
              </a:lnSpc>
            </a:pPr>
            <a:r>
              <a:rPr lang="de-DE" sz="1000" dirty="0"/>
              <a:t>Alumni</a:t>
            </a:r>
          </a:p>
        </p:txBody>
      </p:sp>
      <p:sp>
        <p:nvSpPr>
          <p:cNvPr id="22" name="Fußzeilenplatzhalter 1">
            <a:extLst>
              <a:ext uri="{FF2B5EF4-FFF2-40B4-BE49-F238E27FC236}">
                <a16:creationId xmlns:a16="http://schemas.microsoft.com/office/drawing/2014/main" id="{4FD9FADA-F05F-8046-BFB1-CB32F1EFF7A3}"/>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P1147 - HRMNY</a:t>
            </a:r>
            <a:endParaRPr lang="de-DE" dirty="0"/>
          </a:p>
        </p:txBody>
      </p:sp>
      <p:sp>
        <p:nvSpPr>
          <p:cNvPr id="23" name="Datumsplatzhalter 2">
            <a:extLst>
              <a:ext uri="{FF2B5EF4-FFF2-40B4-BE49-F238E27FC236}">
                <a16:creationId xmlns:a16="http://schemas.microsoft.com/office/drawing/2014/main" id="{DBEFFCF7-30B1-8E47-B8BF-1E05AC507EFC}"/>
              </a:ext>
            </a:extLst>
          </p:cNvPr>
          <p:cNvSpPr txBox="1">
            <a:spLocks/>
          </p:cNvSpPr>
          <p:nvPr/>
        </p:nvSpPr>
        <p:spPr bwMode="gray">
          <a:xfrm>
            <a:off x="864000" y="6402517"/>
            <a:ext cx="551480" cy="143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lvl1pPr marL="268288" indent="-268288" algn="l" rtl="0" eaLnBrk="1" fontAlgn="base" hangingPunct="1">
              <a:spcBef>
                <a:spcPct val="0"/>
              </a:spcBef>
              <a:spcAft>
                <a:spcPct val="30000"/>
              </a:spcAft>
              <a:buFont typeface="Arial" pitchFamily="34" charset="0"/>
              <a:buChar char="–"/>
              <a:tabLst>
                <a:tab pos="266700" algn="l"/>
              </a:tabLst>
              <a:defRPr lang="de-DE" sz="700" smtClean="0">
                <a:solidFill>
                  <a:schemeClr val="bg1">
                    <a:lumMod val="50000"/>
                  </a:schemeClr>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9pPr>
          </a:lstStyle>
          <a:p>
            <a:pPr marL="0" indent="0">
              <a:buNone/>
            </a:pPr>
            <a:fld id="{5F8A69EE-9EBE-45B4-84DA-65CEBF0A418C}" type="datetime1">
              <a:rPr lang="de-DE" kern="0" smtClean="0"/>
              <a:pPr marL="0" indent="0">
                <a:buNone/>
              </a:pPr>
              <a:t>29.01.2019</a:t>
            </a:fld>
            <a:endParaRPr lang="de-DE" kern="0" dirty="0"/>
          </a:p>
        </p:txBody>
      </p:sp>
      <p:pic>
        <p:nvPicPr>
          <p:cNvPr id="19" name="Grafik 18">
            <a:extLst>
              <a:ext uri="{FF2B5EF4-FFF2-40B4-BE49-F238E27FC236}">
                <a16:creationId xmlns:a16="http://schemas.microsoft.com/office/drawing/2014/main" id="{9C9D1E00-C7CD-8949-B518-1AD22986F93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1864" y="5085184"/>
            <a:ext cx="1505471" cy="286205"/>
          </a:xfrm>
          <a:prstGeom prst="rect">
            <a:avLst/>
          </a:prstGeom>
        </p:spPr>
      </p:pic>
    </p:spTree>
    <p:extLst>
      <p:ext uri="{BB962C8B-B14F-4D97-AF65-F5344CB8AC3E}">
        <p14:creationId xmlns:p14="http://schemas.microsoft.com/office/powerpoint/2010/main" val="15128761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FFD51340-4DF2-5044-8200-8E3E2B40026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963" y="2287214"/>
            <a:ext cx="5686265" cy="3583781"/>
          </a:xfrm>
          <a:prstGeom prst="rect">
            <a:avLst/>
          </a:prstGeom>
          <a:ln>
            <a:solidFill>
              <a:schemeClr val="tx2"/>
            </a:solidFill>
          </a:ln>
        </p:spPr>
      </p:pic>
      <p:sp>
        <p:nvSpPr>
          <p:cNvPr id="4" name="Fußzeilenplatzhalter 3">
            <a:extLst>
              <a:ext uri="{FF2B5EF4-FFF2-40B4-BE49-F238E27FC236}">
                <a16:creationId xmlns:a16="http://schemas.microsoft.com/office/drawing/2014/main" id="{98544C14-2F1D-B448-9066-1D656472FB1F}"/>
              </a:ext>
            </a:extLst>
          </p:cNvPr>
          <p:cNvSpPr>
            <a:spLocks noGrp="1"/>
          </p:cNvSpPr>
          <p:nvPr>
            <p:ph type="ftr" sz="quarter" idx="12"/>
          </p:nvPr>
        </p:nvSpPr>
        <p:spPr/>
        <p:txBody>
          <a:bodyPr/>
          <a:lstStyle/>
          <a:p>
            <a:r>
              <a:rPr lang="de-DE" dirty="0"/>
              <a:t>P1147 - HRMNY</a:t>
            </a:r>
            <a:endParaRPr lang="de-DE" dirty="0"/>
          </a:p>
        </p:txBody>
      </p:sp>
      <p:sp>
        <p:nvSpPr>
          <p:cNvPr id="5" name="Titel 4">
            <a:extLst>
              <a:ext uri="{FF2B5EF4-FFF2-40B4-BE49-F238E27FC236}">
                <a16:creationId xmlns:a16="http://schemas.microsoft.com/office/drawing/2014/main" id="{C10A15D8-BCB3-074B-BF4B-212882F736CC}"/>
              </a:ext>
            </a:extLst>
          </p:cNvPr>
          <p:cNvSpPr>
            <a:spLocks noGrp="1"/>
          </p:cNvSpPr>
          <p:nvPr>
            <p:ph type="title"/>
          </p:nvPr>
        </p:nvSpPr>
        <p:spPr/>
        <p:txBody>
          <a:bodyPr/>
          <a:lstStyle/>
          <a:p>
            <a:r>
              <a:rPr lang="de-DE" dirty="0"/>
              <a:t>Moderne Benutzeroberflächen</a:t>
            </a:r>
            <a:br>
              <a:rPr lang="de-DE" dirty="0"/>
            </a:br>
            <a:r>
              <a:rPr lang="de-DE" b="0" dirty="0">
                <a:solidFill>
                  <a:schemeClr val="tx2"/>
                </a:solidFill>
              </a:rPr>
              <a:t>Optimierung MyHR, Unterstützung mobile Nutzung und Personalisierung</a:t>
            </a:r>
            <a:endParaRPr lang="de-DE" dirty="0"/>
          </a:p>
        </p:txBody>
      </p:sp>
      <p:sp>
        <p:nvSpPr>
          <p:cNvPr id="7" name="Foliennummernplatzhalter 6">
            <a:extLst>
              <a:ext uri="{FF2B5EF4-FFF2-40B4-BE49-F238E27FC236}">
                <a16:creationId xmlns:a16="http://schemas.microsoft.com/office/drawing/2014/main" id="{AD3C0F9D-E1E0-CD46-9AEF-76382809C922}"/>
              </a:ext>
            </a:extLst>
          </p:cNvPr>
          <p:cNvSpPr>
            <a:spLocks noGrp="1"/>
          </p:cNvSpPr>
          <p:nvPr>
            <p:ph type="sldNum" sz="quarter" idx="14"/>
          </p:nvPr>
        </p:nvSpPr>
        <p:spPr/>
        <p:txBody>
          <a:bodyPr/>
          <a:lstStyle/>
          <a:p>
            <a:r>
              <a:rPr lang="de-DE"/>
              <a:t>Seite </a:t>
            </a:r>
            <a:fld id="{6F1BA828-8884-4DE0-86D6-A69D5A920C2F}" type="slidenum">
              <a:rPr lang="de-DE" smtClean="0"/>
              <a:pPr/>
              <a:t>9</a:t>
            </a:fld>
            <a:endParaRPr lang="de-DE" dirty="0"/>
          </a:p>
        </p:txBody>
      </p:sp>
      <p:sp>
        <p:nvSpPr>
          <p:cNvPr id="2" name="Textfeld 1">
            <a:extLst>
              <a:ext uri="{FF2B5EF4-FFF2-40B4-BE49-F238E27FC236}">
                <a16:creationId xmlns:a16="http://schemas.microsoft.com/office/drawing/2014/main" id="{7CDE9A90-0BB9-3647-BCB0-06D1F7C22CA6}"/>
              </a:ext>
            </a:extLst>
          </p:cNvPr>
          <p:cNvSpPr txBox="1"/>
          <p:nvPr/>
        </p:nvSpPr>
        <p:spPr>
          <a:xfrm>
            <a:off x="263352" y="1394192"/>
            <a:ext cx="6480720" cy="738664"/>
          </a:xfrm>
          <a:prstGeom prst="rect">
            <a:avLst/>
          </a:prstGeom>
          <a:noFill/>
        </p:spPr>
        <p:txBody>
          <a:bodyPr wrap="square" rtlCol="0">
            <a:spAutoFit/>
          </a:bodyPr>
          <a:lstStyle/>
          <a:p>
            <a:pPr algn="just"/>
            <a:r>
              <a:rPr lang="de-DE" sz="1400" dirty="0"/>
              <a:t>In Workshops mit verschiedenen Nutzern und Zielgruppen (Führungskräfte, NWK, Fachbereiche) sowie in Experteninterviews (u.a. mit Vorstandssekretariat) wurde das bestehende </a:t>
            </a:r>
            <a:r>
              <a:rPr lang="de-DE" sz="1400" dirty="0" err="1"/>
              <a:t>MyHR</a:t>
            </a:r>
            <a:r>
              <a:rPr lang="de-DE" sz="1400" dirty="0"/>
              <a:t>-Portal überarbeitet und ein erster </a:t>
            </a:r>
            <a:r>
              <a:rPr lang="de-DE" sz="1400" dirty="0" err="1"/>
              <a:t>Mockup</a:t>
            </a:r>
            <a:r>
              <a:rPr lang="de-DE" sz="1400" dirty="0"/>
              <a:t> erstellt.</a:t>
            </a:r>
          </a:p>
        </p:txBody>
      </p:sp>
      <p:sp>
        <p:nvSpPr>
          <p:cNvPr id="14" name="Textfeld 13">
            <a:extLst>
              <a:ext uri="{FF2B5EF4-FFF2-40B4-BE49-F238E27FC236}">
                <a16:creationId xmlns:a16="http://schemas.microsoft.com/office/drawing/2014/main" id="{FF0BB461-5296-E54A-939C-BDD36AAD9A91}"/>
              </a:ext>
            </a:extLst>
          </p:cNvPr>
          <p:cNvSpPr txBox="1"/>
          <p:nvPr/>
        </p:nvSpPr>
        <p:spPr>
          <a:xfrm>
            <a:off x="6240017" y="4509120"/>
            <a:ext cx="5617018" cy="1384995"/>
          </a:xfrm>
          <a:prstGeom prst="rect">
            <a:avLst/>
          </a:prstGeom>
          <a:noFill/>
        </p:spPr>
        <p:txBody>
          <a:bodyPr wrap="square" rtlCol="0">
            <a:spAutoFit/>
          </a:bodyPr>
          <a:lstStyle/>
          <a:p>
            <a:pPr algn="just"/>
            <a:r>
              <a:rPr lang="de-DE" sz="1400" dirty="0"/>
              <a:t>Ziel ist eine bestmögliche User Experience. Dabei stehen die Bedürfnisse und die Akzeptanz der Nutzer im Vordergrund. Angestrebt wird ein hohes Maß an Benutzerfreundlichkeit, Einfachheit für Nutzer durch möglichst reduzierte Komplexität, intuitiv bedienbare Oberflächen und eine Verbesserung der Wahrnehmung des Portals „</a:t>
            </a:r>
            <a:r>
              <a:rPr lang="de-DE" sz="1400" dirty="0" err="1"/>
              <a:t>MyHR</a:t>
            </a:r>
            <a:r>
              <a:rPr lang="de-DE" sz="1400" dirty="0"/>
              <a:t>“ für Mitarbeiter und Führungskräfte.</a:t>
            </a:r>
          </a:p>
        </p:txBody>
      </p:sp>
      <p:pic>
        <p:nvPicPr>
          <p:cNvPr id="10" name="Bild 7">
            <a:extLst>
              <a:ext uri="{FF2B5EF4-FFF2-40B4-BE49-F238E27FC236}">
                <a16:creationId xmlns:a16="http://schemas.microsoft.com/office/drawing/2014/main" id="{BAF7E6C1-E1F4-C440-B302-814298E3B4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4130" y="2564904"/>
            <a:ext cx="3210502" cy="1805908"/>
          </a:xfrm>
          <a:prstGeom prst="rect">
            <a:avLst/>
          </a:prstGeom>
        </p:spPr>
      </p:pic>
      <p:pic>
        <p:nvPicPr>
          <p:cNvPr id="9" name="Bild 6">
            <a:extLst>
              <a:ext uri="{FF2B5EF4-FFF2-40B4-BE49-F238E27FC236}">
                <a16:creationId xmlns:a16="http://schemas.microsoft.com/office/drawing/2014/main" id="{A9F143DE-D0C4-744B-8852-EF12D17A9DA1}"/>
              </a:ext>
            </a:extLst>
          </p:cNvPr>
          <p:cNvPicPr>
            <a:picLocks/>
          </p:cNvPicPr>
          <p:nvPr/>
        </p:nvPicPr>
        <p:blipFill>
          <a:blip r:embed="rId4" cstate="screen">
            <a:extLst>
              <a:ext uri="{28A0092B-C50C-407E-A947-70E740481C1C}">
                <a14:useLocalDpi xmlns:a14="http://schemas.microsoft.com/office/drawing/2010/main"/>
              </a:ext>
            </a:extLst>
          </a:blip>
          <a:stretch>
            <a:fillRect/>
          </a:stretch>
        </p:blipFill>
        <p:spPr>
          <a:xfrm>
            <a:off x="6960096" y="1480400"/>
            <a:ext cx="2862000" cy="1613628"/>
          </a:xfrm>
          <a:prstGeom prst="rect">
            <a:avLst/>
          </a:prstGeom>
        </p:spPr>
      </p:pic>
      <p:pic>
        <p:nvPicPr>
          <p:cNvPr id="16" name="Grafik 15">
            <a:extLst>
              <a:ext uri="{FF2B5EF4-FFF2-40B4-BE49-F238E27FC236}">
                <a16:creationId xmlns:a16="http://schemas.microsoft.com/office/drawing/2014/main" id="{C8490B17-14C0-2D41-B102-F7D0BECC110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325847" y="2540669"/>
            <a:ext cx="2506457" cy="1586083"/>
          </a:xfrm>
          <a:prstGeom prst="rect">
            <a:avLst/>
          </a:prstGeom>
        </p:spPr>
      </p:pic>
      <p:sp>
        <p:nvSpPr>
          <p:cNvPr id="12" name="Datumsplatzhalter 2">
            <a:extLst>
              <a:ext uri="{FF2B5EF4-FFF2-40B4-BE49-F238E27FC236}">
                <a16:creationId xmlns:a16="http://schemas.microsoft.com/office/drawing/2014/main" id="{284760EF-A776-1747-8528-EBBDADE98CD7}"/>
              </a:ext>
            </a:extLst>
          </p:cNvPr>
          <p:cNvSpPr txBox="1">
            <a:spLocks/>
          </p:cNvSpPr>
          <p:nvPr/>
        </p:nvSpPr>
        <p:spPr bwMode="gray">
          <a:xfrm>
            <a:off x="864000" y="6402517"/>
            <a:ext cx="551480" cy="143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lvl1pPr marL="268288" indent="-268288" algn="l" rtl="0" eaLnBrk="1" fontAlgn="base" hangingPunct="1">
              <a:spcBef>
                <a:spcPct val="0"/>
              </a:spcBef>
              <a:spcAft>
                <a:spcPct val="30000"/>
              </a:spcAft>
              <a:buFont typeface="Arial" pitchFamily="34" charset="0"/>
              <a:buChar char="–"/>
              <a:tabLst>
                <a:tab pos="266700" algn="l"/>
              </a:tabLst>
              <a:defRPr lang="de-DE" sz="700" smtClean="0">
                <a:solidFill>
                  <a:schemeClr val="bg1">
                    <a:lumMod val="50000"/>
                  </a:schemeClr>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9pPr>
          </a:lstStyle>
          <a:p>
            <a:pPr marL="0" indent="0">
              <a:buNone/>
            </a:pPr>
            <a:fld id="{5F8A69EE-9EBE-45B4-84DA-65CEBF0A418C}" type="datetime1">
              <a:rPr lang="de-DE" kern="0" smtClean="0"/>
              <a:pPr marL="0" indent="0">
                <a:buNone/>
              </a:pPr>
              <a:t>29.01.2019</a:t>
            </a:fld>
            <a:endParaRPr lang="de-DE" kern="0" dirty="0"/>
          </a:p>
        </p:txBody>
      </p:sp>
    </p:spTree>
    <p:extLst>
      <p:ext uri="{BB962C8B-B14F-4D97-AF65-F5344CB8AC3E}">
        <p14:creationId xmlns:p14="http://schemas.microsoft.com/office/powerpoint/2010/main" val="416491711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Z BANK">
  <a:themeElements>
    <a:clrScheme name="DZ BANK 2016-07-07">
      <a:dk1>
        <a:srgbClr val="000000"/>
      </a:dk1>
      <a:lt1>
        <a:srgbClr val="FFFFFF"/>
      </a:lt1>
      <a:dk2>
        <a:srgbClr val="707172"/>
      </a:dk2>
      <a:lt2>
        <a:srgbClr val="DFDEDD"/>
      </a:lt2>
      <a:accent1>
        <a:srgbClr val="F08200"/>
      </a:accent1>
      <a:accent2>
        <a:srgbClr val="0E3C8A"/>
      </a:accent2>
      <a:accent3>
        <a:srgbClr val="E6460F"/>
      </a:accent3>
      <a:accent4>
        <a:srgbClr val="86A8D0"/>
      </a:accent4>
      <a:accent5>
        <a:srgbClr val="707172"/>
      </a:accent5>
      <a:accent6>
        <a:srgbClr val="DFDEDD"/>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extLst/>
      </a:spPr>
      <a:bodyPr vert="horz" wrap="square" lIns="90000" tIns="46800" rIns="90000" bIns="4680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 typeface="Arial" charset="0"/>
          <a:buNone/>
          <a:tabLst/>
          <a:defRPr kumimoji="0" sz="2000" b="0" i="0" u="none" strike="noStrike" cap="none" normalizeH="0" baseline="0" dirty="0" err="1" smtClean="0">
            <a:ln>
              <a:noFill/>
            </a:ln>
            <a:solidFill>
              <a:schemeClr val="bg1"/>
            </a:solidFill>
            <a:effectLst/>
            <a:latin typeface="Arial" charset="0"/>
            <a:cs typeface="Arial" charset="0"/>
          </a:defRPr>
        </a:defPPr>
      </a:lstStyle>
    </a:spDef>
    <a:lnDef>
      <a:spPr bwMode="auto">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none" rtlCol="0">
        <a:spAutoFit/>
      </a:bodyPr>
      <a:lstStyle>
        <a:defPPr algn="l">
          <a:defRPr dirty="0" err="1" smtClean="0"/>
        </a:defPPr>
      </a:lstStyle>
    </a:txDef>
  </a:objectDefaults>
  <a:extraClrSchemeLst/>
  <a:custClrLst>
    <a:custClr name="1 100%">
      <a:srgbClr val="F08200"/>
    </a:custClr>
    <a:custClr name="2 100%">
      <a:srgbClr val="E6460F"/>
    </a:custClr>
    <a:custClr name="3 100%">
      <a:srgbClr val="0E3C8A"/>
    </a:custClr>
    <a:custClr name="4 100%">
      <a:srgbClr val="192D46"/>
    </a:custClr>
    <a:custClr name="5 100%">
      <a:srgbClr val="707172"/>
    </a:custClr>
    <a:custClr name="6 100%">
      <a:srgbClr val="ABABAB"/>
    </a:custClr>
    <a:custClr name="7 100%">
      <a:srgbClr val="FAB400"/>
    </a:custClr>
    <a:custClr name="8 100%">
      <a:srgbClr val="EC6400"/>
    </a:custClr>
    <a:custClr name="9 100%">
      <a:srgbClr val="B8D4E6"/>
    </a:custClr>
    <a:custClr name="10 100%">
      <a:srgbClr val="86A8D0"/>
    </a:custClr>
    <a:custClr name="1 75%">
      <a:srgbClr val="F4A140"/>
    </a:custClr>
    <a:custClr name="2 75%">
      <a:srgbClr val="EC744B"/>
    </a:custClr>
    <a:custClr name="3 75%">
      <a:srgbClr val="4A6DA7"/>
    </a:custClr>
    <a:custClr name="4 75%">
      <a:srgbClr val="536274"/>
    </a:custClr>
    <a:custClr name="5 75%">
      <a:srgbClr val="949595"/>
    </a:custClr>
    <a:custClr name="6 75%">
      <a:srgbClr val="C0C0C0"/>
    </a:custClr>
    <a:custClr name="7 50%">
      <a:srgbClr val="FCD97F"/>
    </a:custClr>
    <a:custClr name="8 50%">
      <a:srgbClr val="F5B17F"/>
    </a:custClr>
    <a:custClr name="9 50%">
      <a:srgbClr val="DBE9F2"/>
    </a:custClr>
    <a:custClr name="10 50%">
      <a:srgbClr val="C2D3E7"/>
    </a:custClr>
    <a:custClr name="1 50%">
      <a:srgbClr val="F7C07F"/>
    </a:custClr>
    <a:custClr name="2 50%">
      <a:srgbClr val="F2A287"/>
    </a:custClr>
    <a:custClr name="3 50%">
      <a:srgbClr val="869DC4"/>
    </a:custClr>
    <a:custClr name="4 50%">
      <a:srgbClr val="8C96A2"/>
    </a:custClr>
    <a:custClr name="5 50%">
      <a:srgbClr val="B7B8B8"/>
    </a:custClr>
    <a:custClr name="6 50%">
      <a:srgbClr val="D5D5D5"/>
    </a:custClr>
    <a:custClr name="11 100%">
      <a:srgbClr val="5578B2"/>
    </a:custClr>
    <a:custClr name="12 100%">
      <a:srgbClr val="DFDEDD"/>
    </a:custClr>
    <a:custClr name="13 100%">
      <a:srgbClr val="404040"/>
    </a:custClr>
    <a:custClr name="14 100%">
      <a:srgbClr val="000000"/>
    </a:custClr>
    <a:custClr name="1 30%">
      <a:srgbClr val="FAD9B2"/>
    </a:custClr>
    <a:custClr name="2 30%">
      <a:srgbClr val="F7C7B7"/>
    </a:custClr>
    <a:custClr name="3 30%">
      <a:srgbClr val="B6C4DC"/>
    </a:custClr>
    <a:custClr name="4 30%">
      <a:srgbClr val="BAC0C7"/>
    </a:custClr>
    <a:custClr name="5 30%">
      <a:srgbClr val="D4D4D4"/>
    </a:custClr>
    <a:custClr name="6 30%">
      <a:srgbClr val="E6E6E6"/>
    </a:custClr>
    <a:custClr name="11 50%">
      <a:srgbClr val="AABBD8"/>
    </a:custClr>
    <a:custClr name="12 40%">
      <a:srgbClr val="F2F2F1"/>
    </a:custClr>
    <a:custClr name="13 65%">
      <a:srgbClr val="838383"/>
    </a:custClr>
    <a:custClr name="14 65%">
      <a:srgbClr val="595959"/>
    </a:custClr>
  </a:custClrLst>
  <a:extLst>
    <a:ext uri="{05A4C25C-085E-4340-85A3-A5531E510DB2}">
      <thm15:themeFamily xmlns:thm15="http://schemas.microsoft.com/office/thememl/2012/main" name="DZBANK_PowerPoint_16x9_de.potx" id="{59EE6E8B-7C99-4C7C-AC0E-EC477E68C163}" vid="{F8DDE849-8C01-4AE4-A9B2-8EADF4749B5D}"/>
    </a:ext>
  </a:extLst>
</a:theme>
</file>

<file path=ppt/theme/theme2.xml><?xml version="1.0" encoding="utf-8"?>
<a:theme xmlns:a="http://schemas.openxmlformats.org/drawingml/2006/main" name="Larissa">
  <a:themeElements>
    <a:clrScheme name="DZ Bank">
      <a:dk1>
        <a:srgbClr val="000000"/>
      </a:dk1>
      <a:lt1>
        <a:srgbClr val="FFFFFF"/>
      </a:lt1>
      <a:dk2>
        <a:srgbClr val="707172"/>
      </a:dk2>
      <a:lt2>
        <a:srgbClr val="DFDEDD"/>
      </a:lt2>
      <a:accent1>
        <a:srgbClr val="F08200"/>
      </a:accent1>
      <a:accent2>
        <a:srgbClr val="0E3C8A"/>
      </a:accent2>
      <a:accent3>
        <a:srgbClr val="E6460F"/>
      </a:accent3>
      <a:accent4>
        <a:srgbClr val="707172"/>
      </a:accent4>
      <a:accent5>
        <a:srgbClr val="ABABAB"/>
      </a:accent5>
      <a:accent6>
        <a:srgbClr val="DFDEDD"/>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DZ Bank">
      <a:dk1>
        <a:srgbClr val="000000"/>
      </a:dk1>
      <a:lt1>
        <a:srgbClr val="FFFFFF"/>
      </a:lt1>
      <a:dk2>
        <a:srgbClr val="707172"/>
      </a:dk2>
      <a:lt2>
        <a:srgbClr val="DFDEDD"/>
      </a:lt2>
      <a:accent1>
        <a:srgbClr val="F08200"/>
      </a:accent1>
      <a:accent2>
        <a:srgbClr val="0E3C8A"/>
      </a:accent2>
      <a:accent3>
        <a:srgbClr val="E6460F"/>
      </a:accent3>
      <a:accent4>
        <a:srgbClr val="707172"/>
      </a:accent4>
      <a:accent5>
        <a:srgbClr val="ABABAB"/>
      </a:accent5>
      <a:accent6>
        <a:srgbClr val="DFDEDD"/>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1BB778E6D318DC4EA06BF41FB0F9FBB2" ma:contentTypeVersion="8" ma:contentTypeDescription="Ein neues Dokument erstellen." ma:contentTypeScope="" ma:versionID="3637cdbc96a9f6e48542177a272c7784">
  <xsd:schema xmlns:xsd="http://www.w3.org/2001/XMLSchema" xmlns:xs="http://www.w3.org/2001/XMLSchema" xmlns:p="http://schemas.microsoft.com/office/2006/metadata/properties" xmlns:ns2="dc9637b5-0600-4b44-9ae3-976632e2bfdb" xmlns:ns3="dd3b3179-dd02-4a84-84e4-1c7e3c6ea74b" targetNamespace="http://schemas.microsoft.com/office/2006/metadata/properties" ma:root="true" ma:fieldsID="7cddf79db134938c2a73fe18b2239fca" ns2:_="" ns3:_="">
    <xsd:import namespace="dc9637b5-0600-4b44-9ae3-976632e2bfdb"/>
    <xsd:import namespace="dd3b3179-dd02-4a84-84e4-1c7e3c6ea74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9637b5-0600-4b44-9ae3-976632e2bfdb" elementFormDefault="qualified">
    <xsd:import namespace="http://schemas.microsoft.com/office/2006/documentManagement/types"/>
    <xsd:import namespace="http://schemas.microsoft.com/office/infopath/2007/PartnerControls"/>
    <xsd:element name="SharedWithUsers" ma:index="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d3b3179-dd02-4a84-84e4-1c7e3c6ea74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80E76C8-79FE-404B-8C2F-F470349828B9}">
  <ds:schemaRefs>
    <ds:schemaRef ds:uri="http://schemas.microsoft.com/sharepoint/v3/contenttype/forms"/>
  </ds:schemaRefs>
</ds:datastoreItem>
</file>

<file path=customXml/itemProps2.xml><?xml version="1.0" encoding="utf-8"?>
<ds:datastoreItem xmlns:ds="http://schemas.openxmlformats.org/officeDocument/2006/customXml" ds:itemID="{BAC7A6F3-37E8-4F42-AEE5-C3E89F5302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9637b5-0600-4b44-9ae3-976632e2bfdb"/>
    <ds:schemaRef ds:uri="dd3b3179-dd02-4a84-84e4-1c7e3c6ea7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91052BF-341E-4AED-BAD8-8E2BFBC68777}">
  <ds:schemaRefs>
    <ds:schemaRef ds:uri="dc9637b5-0600-4b44-9ae3-976632e2bfdb"/>
    <ds:schemaRef ds:uri="http://schemas.openxmlformats.org/package/2006/metadata/core-properties"/>
    <ds:schemaRef ds:uri="dd3b3179-dd02-4a84-84e4-1c7e3c6ea74b"/>
    <ds:schemaRef ds:uri="http://schemas.microsoft.com/office/2006/metadata/properties"/>
    <ds:schemaRef ds:uri="http://www.w3.org/XML/1998/namespace"/>
    <ds:schemaRef ds:uri="http://schemas.microsoft.com/office/2006/documentManagement/types"/>
    <ds:schemaRef ds:uri="http://purl.org/dc/terms/"/>
    <ds:schemaRef ds:uri="http://purl.org/dc/elements/1.1/"/>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2007</Words>
  <Application>Microsoft Office PowerPoint</Application>
  <PresentationFormat>Breitbild</PresentationFormat>
  <Paragraphs>503</Paragraphs>
  <Slides>43</Slides>
  <Notes>9</Notes>
  <HiddenSlides>0</HiddenSlides>
  <MMClips>0</MMClips>
  <ScaleCrop>false</ScaleCrop>
  <HeadingPairs>
    <vt:vector size="8" baseType="variant">
      <vt:variant>
        <vt:lpstr>Verwendete Schriftarten</vt:lpstr>
      </vt:variant>
      <vt:variant>
        <vt:i4>2</vt:i4>
      </vt:variant>
      <vt:variant>
        <vt:lpstr>Design</vt:lpstr>
      </vt:variant>
      <vt:variant>
        <vt:i4>1</vt:i4>
      </vt:variant>
      <vt:variant>
        <vt:lpstr>Eingebettete OLE-Server</vt:lpstr>
      </vt:variant>
      <vt:variant>
        <vt:i4>1</vt:i4>
      </vt:variant>
      <vt:variant>
        <vt:lpstr>Folientitel</vt:lpstr>
      </vt:variant>
      <vt:variant>
        <vt:i4>43</vt:i4>
      </vt:variant>
    </vt:vector>
  </HeadingPairs>
  <TitlesOfParts>
    <vt:vector size="47" baseType="lpstr">
      <vt:lpstr>Arial</vt:lpstr>
      <vt:lpstr>Symbol</vt:lpstr>
      <vt:lpstr>DZ BANK</vt:lpstr>
      <vt:lpstr>think-cell Folie</vt:lpstr>
      <vt:lpstr>P1147 - HRMNY Workshop Reisemanagement</vt:lpstr>
      <vt:lpstr>Agenda</vt:lpstr>
      <vt:lpstr>Vorstellungsrunde</vt:lpstr>
      <vt:lpstr>Überblick Gesamtprojekt</vt:lpstr>
      <vt:lpstr>PowerPoint-Präsentation</vt:lpstr>
      <vt:lpstr>Digitalisierung und durchgängige HR-Prozesse in allen Phasen</vt:lpstr>
      <vt:lpstr>HR-Services</vt:lpstr>
      <vt:lpstr>HR-Systeme</vt:lpstr>
      <vt:lpstr>Moderne Benutzeroberflächen Optimierung MyHR, Unterstützung mobile Nutzung und Personalisierung</vt:lpstr>
      <vt:lpstr>Workshop-Impressionen</vt:lpstr>
      <vt:lpstr>Vorgehensweise </vt:lpstr>
      <vt:lpstr>Erkenntnisse der Bedarfsanalyse</vt:lpstr>
      <vt:lpstr>UX-Workshop: Key Findings</vt:lpstr>
      <vt:lpstr>PowerPoint-Präsentation</vt:lpstr>
      <vt:lpstr>Digitalisierung Ablösung SAP HCM durch SAP SuccessFactors</vt:lpstr>
      <vt:lpstr>Digitalisierung und Effizienzsteigerung</vt:lpstr>
      <vt:lpstr>SAP CoPilot – Digitale Assistenten und Chatbots</vt:lpstr>
      <vt:lpstr>Change – Digitalisierung und Dezentralisierung</vt:lpstr>
      <vt:lpstr>Basis für das Projekt HRMNY ist die Konzept-Studie SAP SF Ergebnisse der einzelnen SuccessFactors-Module</vt:lpstr>
      <vt:lpstr>Zuerst Migration von Talent Hybrid nach Core Hybrid Verbleib von Zeitwirtschaft und Gehaltsabrechnung auf SAP HCM</vt:lpstr>
      <vt:lpstr>Projekt-Umfang</vt:lpstr>
      <vt:lpstr>Fachlicher Projekt-Umfang und beteiligte Gruppenunternehmen</vt:lpstr>
      <vt:lpstr>Projekt-Organisation</vt:lpstr>
      <vt:lpstr>Projekt-Planung</vt:lpstr>
      <vt:lpstr>Überblick geplante Ausschreibung</vt:lpstr>
      <vt:lpstr>Ablauf der Ausschreibung Reisemanagement</vt:lpstr>
      <vt:lpstr>Rahmenbedingungen zur Zusammenarbeit mit den Gruppenunternehmen</vt:lpstr>
      <vt:lpstr>Schaffung eines gemeinsamen Bilds der Workshop-Ziele</vt:lpstr>
      <vt:lpstr>Vorstellung der Guideline zu einem Reisezyklus</vt:lpstr>
      <vt:lpstr>Erarbeitung der am Reisezyklus beteiligten Rollen und Personen in Form von Personas</vt:lpstr>
      <vt:lpstr>Ziele</vt:lpstr>
      <vt:lpstr>Vorgehensweise</vt:lpstr>
      <vt:lpstr>Was sind Personas?</vt:lpstr>
      <vt:lpstr>Ziele des Workshops</vt:lpstr>
      <vt:lpstr>Welche Personas erarbeiten wir heute?</vt:lpstr>
      <vt:lpstr>Ablauf der Persona-Definition</vt:lpstr>
      <vt:lpstr>Persona-Basics</vt:lpstr>
      <vt:lpstr>Mediennutzung und Herausforderungen</vt:lpstr>
      <vt:lpstr>Motto/Slogan</vt:lpstr>
      <vt:lpstr>Nutzerbedürfnisse sammeln</vt:lpstr>
      <vt:lpstr>Welche Nutzerbedürfnisse werden gesammelt?</vt:lpstr>
      <vt:lpstr>Erstellen eines groben Anforderungskatalogs mit grober Priorisierung für die Ausschreibung</vt:lpstr>
      <vt:lpstr>Aufgabenverteilung und weiteres Vorgehen</vt:lpstr>
    </vt:vector>
  </TitlesOfParts>
  <Company>DZ BANK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der Präsentation Untertitel der Präsentation</dc:title>
  <dc:creator>xne7010</dc:creator>
  <cp:lastModifiedBy>Matthias Baumbach</cp:lastModifiedBy>
  <cp:revision>82</cp:revision>
  <cp:lastPrinted>2012-10-26T07:59:37Z</cp:lastPrinted>
  <dcterms:created xsi:type="dcterms:W3CDTF">2017-11-28T09:07:08Z</dcterms:created>
  <dcterms:modified xsi:type="dcterms:W3CDTF">2019-01-29T22:05:57Z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0x0101001BB778E6D318DC4EA06BF41FB0F9FBB2</vt:lpwstr>
  </property>
</Properties>
</file>